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A1AC23F3.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70" r:id="rId3"/>
    <p:sldId id="260" r:id="rId4"/>
    <p:sldId id="262" r:id="rId5"/>
    <p:sldId id="261" r:id="rId6"/>
    <p:sldId id="278" r:id="rId7"/>
    <p:sldId id="269" r:id="rId8"/>
    <p:sldId id="257" r:id="rId9"/>
    <p:sldId id="259" r:id="rId10"/>
    <p:sldId id="277" r:id="rId11"/>
    <p:sldId id="271" r:id="rId12"/>
    <p:sldId id="263" r:id="rId13"/>
    <p:sldId id="264" r:id="rId14"/>
    <p:sldId id="276" r:id="rId15"/>
    <p:sldId id="272" r:id="rId16"/>
    <p:sldId id="265" r:id="rId17"/>
    <p:sldId id="266" r:id="rId18"/>
    <p:sldId id="275" r:id="rId19"/>
    <p:sldId id="273" r:id="rId20"/>
    <p:sldId id="267" r:id="rId21"/>
    <p:sldId id="268"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1DCF33-4332-EBDF-4F56-69D6450AC541}" name="Michal Nickel 2022 (N1075587)" initials="M(" userId="S::n1075587@my.ntu.ac.uk::c0ddba73-0678-4eed-a6aa-f404c8d89e3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89D45-1C1F-2D5C-B847-D8B3FE348093}" v="708" dt="2024-04-18T13:04:46.018"/>
    <p1510:client id="{7A8F7B67-3B68-51CC-E1B8-DF6F832B9871}" v="906" dt="2024-04-17T15:52:55.950"/>
    <p1510:client id="{AC65693C-81C2-F3F1-8979-34902984C8E4}" v="265" dt="2024-04-18T09:42:16.310"/>
    <p1510:client id="{D07A6FDF-43E7-516B-7E8D-C31C5573ADE8}" v="959" dt="2024-04-16T14:14:10.545"/>
    <p1510:client id="{F6E08ABB-AC92-A59E-6281-AB55D841AFC8}" v="1241" dt="2024-04-17T10:00:44.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l Nickel 2022 (N1075587)" userId="S::n1075587@my.ntu.ac.uk::c0ddba73-0678-4eed-a6aa-f404c8d89e3f" providerId="AD" clId="Web-{7A8F7B67-3B68-51CC-E1B8-DF6F832B9871}"/>
    <pc:docChg chg="mod addSld delSld modSld sldOrd">
      <pc:chgData name="Michal Nickel 2022 (N1075587)" userId="S::n1075587@my.ntu.ac.uk::c0ddba73-0678-4eed-a6aa-f404c8d89e3f" providerId="AD" clId="Web-{7A8F7B67-3B68-51CC-E1B8-DF6F832B9871}" dt="2024-04-17T15:52:55.950" v="584"/>
      <pc:docMkLst>
        <pc:docMk/>
      </pc:docMkLst>
      <pc:sldChg chg="addCm">
        <pc:chgData name="Michal Nickel 2022 (N1075587)" userId="S::n1075587@my.ntu.ac.uk::c0ddba73-0678-4eed-a6aa-f404c8d89e3f" providerId="AD" clId="Web-{7A8F7B67-3B68-51CC-E1B8-DF6F832B9871}" dt="2024-04-17T15:52:55.950" v="584"/>
        <pc:sldMkLst>
          <pc:docMk/>
          <pc:sldMk cId="2712413171" sldId="257"/>
        </pc:sldMkLst>
        <pc:extLst>
          <p:ext xmlns:p="http://schemas.openxmlformats.org/presentationml/2006/main" uri="{D6D511B9-2390-475A-947B-AFAB55BFBCF1}">
            <pc226:cmChg xmlns:pc226="http://schemas.microsoft.com/office/powerpoint/2022/06/main/command" chg="add">
              <pc226:chgData name="Michal Nickel 2022 (N1075587)" userId="S::n1075587@my.ntu.ac.uk::c0ddba73-0678-4eed-a6aa-f404c8d89e3f" providerId="AD" clId="Web-{7A8F7B67-3B68-51CC-E1B8-DF6F832B9871}" dt="2024-04-17T15:52:55.950" v="584"/>
              <pc2:cmMkLst xmlns:pc2="http://schemas.microsoft.com/office/powerpoint/2019/9/main/command">
                <pc:docMk/>
                <pc:sldMk cId="2712413171" sldId="257"/>
                <pc2:cmMk id="{C1A00458-9DD6-4995-81AD-B5BA0096271B}"/>
              </pc2:cmMkLst>
            </pc226:cmChg>
          </p:ext>
        </pc:extLst>
      </pc:sldChg>
      <pc:sldChg chg="addSp delSp modSp">
        <pc:chgData name="Michal Nickel 2022 (N1075587)" userId="S::n1075587@my.ntu.ac.uk::c0ddba73-0678-4eed-a6aa-f404c8d89e3f" providerId="AD" clId="Web-{7A8F7B67-3B68-51CC-E1B8-DF6F832B9871}" dt="2024-04-17T15:43:46.182" v="501" actId="1076"/>
        <pc:sldMkLst>
          <pc:docMk/>
          <pc:sldMk cId="2124769526" sldId="264"/>
        </pc:sldMkLst>
        <pc:spChg chg="mod">
          <ac:chgData name="Michal Nickel 2022 (N1075587)" userId="S::n1075587@my.ntu.ac.uk::c0ddba73-0678-4eed-a6aa-f404c8d89e3f" providerId="AD" clId="Web-{7A8F7B67-3B68-51CC-E1B8-DF6F832B9871}" dt="2024-04-17T15:43:43.354" v="500" actId="14100"/>
          <ac:spMkLst>
            <pc:docMk/>
            <pc:sldMk cId="2124769526" sldId="264"/>
            <ac:spMk id="6" creationId="{C8C08314-284C-554F-F162-47BCBA3624EC}"/>
          </ac:spMkLst>
        </pc:spChg>
        <pc:picChg chg="del">
          <ac:chgData name="Michal Nickel 2022 (N1075587)" userId="S::n1075587@my.ntu.ac.uk::c0ddba73-0678-4eed-a6aa-f404c8d89e3f" providerId="AD" clId="Web-{7A8F7B67-3B68-51CC-E1B8-DF6F832B9871}" dt="2024-04-17T15:40:19.441" v="462"/>
          <ac:picMkLst>
            <pc:docMk/>
            <pc:sldMk cId="2124769526" sldId="264"/>
            <ac:picMk id="2" creationId="{C0DA2E17-DF2B-4E80-34C3-690996C4DA55}"/>
          </ac:picMkLst>
        </pc:picChg>
        <pc:picChg chg="del">
          <ac:chgData name="Michal Nickel 2022 (N1075587)" userId="S::n1075587@my.ntu.ac.uk::c0ddba73-0678-4eed-a6aa-f404c8d89e3f" providerId="AD" clId="Web-{7A8F7B67-3B68-51CC-E1B8-DF6F832B9871}" dt="2024-04-17T15:42:00.804" v="466"/>
          <ac:picMkLst>
            <pc:docMk/>
            <pc:sldMk cId="2124769526" sldId="264"/>
            <ac:picMk id="3" creationId="{6CA7917E-E411-A8BE-CAF3-36F2D59AE46C}"/>
          </ac:picMkLst>
        </pc:picChg>
        <pc:picChg chg="mod">
          <ac:chgData name="Michal Nickel 2022 (N1075587)" userId="S::n1075587@my.ntu.ac.uk::c0ddba73-0678-4eed-a6aa-f404c8d89e3f" providerId="AD" clId="Web-{7A8F7B67-3B68-51CC-E1B8-DF6F832B9871}" dt="2024-04-17T15:43:04.493" v="482" actId="1076"/>
          <ac:picMkLst>
            <pc:docMk/>
            <pc:sldMk cId="2124769526" sldId="264"/>
            <ac:picMk id="4" creationId="{24BD33B4-9CBB-DC2C-F2BB-742C8BAED713}"/>
          </ac:picMkLst>
        </pc:picChg>
        <pc:picChg chg="add mod">
          <ac:chgData name="Michal Nickel 2022 (N1075587)" userId="S::n1075587@my.ntu.ac.uk::c0ddba73-0678-4eed-a6aa-f404c8d89e3f" providerId="AD" clId="Web-{7A8F7B67-3B68-51CC-E1B8-DF6F832B9871}" dt="2024-04-17T15:43:46.182" v="501" actId="1076"/>
          <ac:picMkLst>
            <pc:docMk/>
            <pc:sldMk cId="2124769526" sldId="264"/>
            <ac:picMk id="5" creationId="{197BE691-4A23-D06E-2381-E347B7EC5594}"/>
          </ac:picMkLst>
        </pc:picChg>
        <pc:picChg chg="del">
          <ac:chgData name="Michal Nickel 2022 (N1075587)" userId="S::n1075587@my.ntu.ac.uk::c0ddba73-0678-4eed-a6aa-f404c8d89e3f" providerId="AD" clId="Web-{7A8F7B67-3B68-51CC-E1B8-DF6F832B9871}" dt="2024-04-17T15:42:34.727" v="473"/>
          <ac:picMkLst>
            <pc:docMk/>
            <pc:sldMk cId="2124769526" sldId="264"/>
            <ac:picMk id="7" creationId="{BFDFB694-C2A0-AE71-03B2-955DDBFC902E}"/>
          </ac:picMkLst>
        </pc:picChg>
        <pc:picChg chg="add mod">
          <ac:chgData name="Michal Nickel 2022 (N1075587)" userId="S::n1075587@my.ntu.ac.uk::c0ddba73-0678-4eed-a6aa-f404c8d89e3f" providerId="AD" clId="Web-{7A8F7B67-3B68-51CC-E1B8-DF6F832B9871}" dt="2024-04-17T15:43:29.416" v="494" actId="1076"/>
          <ac:picMkLst>
            <pc:docMk/>
            <pc:sldMk cId="2124769526" sldId="264"/>
            <ac:picMk id="8" creationId="{2D89D0D6-040C-9D2F-7119-DAD835530B60}"/>
          </ac:picMkLst>
        </pc:picChg>
        <pc:picChg chg="add mod">
          <ac:chgData name="Michal Nickel 2022 (N1075587)" userId="S::n1075587@my.ntu.ac.uk::c0ddba73-0678-4eed-a6aa-f404c8d89e3f" providerId="AD" clId="Web-{7A8F7B67-3B68-51CC-E1B8-DF6F832B9871}" dt="2024-04-17T15:43:25.791" v="492" actId="1076"/>
          <ac:picMkLst>
            <pc:docMk/>
            <pc:sldMk cId="2124769526" sldId="264"/>
            <ac:picMk id="12" creationId="{E5F5E196-F755-A563-6EDF-0D5E8B4DA1CF}"/>
          </ac:picMkLst>
        </pc:picChg>
      </pc:sldChg>
      <pc:sldChg chg="addSp delSp modSp">
        <pc:chgData name="Michal Nickel 2022 (N1075587)" userId="S::n1075587@my.ntu.ac.uk::c0ddba73-0678-4eed-a6aa-f404c8d89e3f" providerId="AD" clId="Web-{7A8F7B67-3B68-51CC-E1B8-DF6F832B9871}" dt="2024-04-17T14:56:05.051" v="424" actId="14100"/>
        <pc:sldMkLst>
          <pc:docMk/>
          <pc:sldMk cId="2060832450" sldId="267"/>
        </pc:sldMkLst>
        <pc:spChg chg="mod">
          <ac:chgData name="Michal Nickel 2022 (N1075587)" userId="S::n1075587@my.ntu.ac.uk::c0ddba73-0678-4eed-a6aa-f404c8d89e3f" providerId="AD" clId="Web-{7A8F7B67-3B68-51CC-E1B8-DF6F832B9871}" dt="2024-04-17T14:55:35.658" v="417" actId="14100"/>
          <ac:spMkLst>
            <pc:docMk/>
            <pc:sldMk cId="2060832450" sldId="267"/>
            <ac:spMk id="3" creationId="{2148D51C-BA27-D655-8877-E91613138082}"/>
          </ac:spMkLst>
        </pc:spChg>
        <pc:picChg chg="del">
          <ac:chgData name="Michal Nickel 2022 (N1075587)" userId="S::n1075587@my.ntu.ac.uk::c0ddba73-0678-4eed-a6aa-f404c8d89e3f" providerId="AD" clId="Web-{7A8F7B67-3B68-51CC-E1B8-DF6F832B9871}" dt="2024-04-17T14:55:36.705" v="418"/>
          <ac:picMkLst>
            <pc:docMk/>
            <pc:sldMk cId="2060832450" sldId="267"/>
            <ac:picMk id="5" creationId="{DF76FAFE-FDF6-F665-D112-B7E024FD54FF}"/>
          </ac:picMkLst>
        </pc:picChg>
        <pc:picChg chg="add mod">
          <ac:chgData name="Michal Nickel 2022 (N1075587)" userId="S::n1075587@my.ntu.ac.uk::c0ddba73-0678-4eed-a6aa-f404c8d89e3f" providerId="AD" clId="Web-{7A8F7B67-3B68-51CC-E1B8-DF6F832B9871}" dt="2024-04-17T14:56:05.051" v="424" actId="14100"/>
          <ac:picMkLst>
            <pc:docMk/>
            <pc:sldMk cId="2060832450" sldId="267"/>
            <ac:picMk id="7" creationId="{BFCB456C-E10C-D15D-4EB9-E0CFB8DA5321}"/>
          </ac:picMkLst>
        </pc:picChg>
        <pc:picChg chg="mod">
          <ac:chgData name="Michal Nickel 2022 (N1075587)" userId="S::n1075587@my.ntu.ac.uk::c0ddba73-0678-4eed-a6aa-f404c8d89e3f" providerId="AD" clId="Web-{7A8F7B67-3B68-51CC-E1B8-DF6F832B9871}" dt="2024-04-17T14:55:43.174" v="421" actId="1076"/>
          <ac:picMkLst>
            <pc:docMk/>
            <pc:sldMk cId="2060832450" sldId="267"/>
            <ac:picMk id="8" creationId="{1F52D895-47B6-8041-6920-545A8DCFE3F6}"/>
          </ac:picMkLst>
        </pc:picChg>
      </pc:sldChg>
      <pc:sldChg chg="addSp delSp modSp del">
        <pc:chgData name="Michal Nickel 2022 (N1075587)" userId="S::n1075587@my.ntu.ac.uk::c0ddba73-0678-4eed-a6aa-f404c8d89e3f" providerId="AD" clId="Web-{7A8F7B67-3B68-51CC-E1B8-DF6F832B9871}" dt="2024-04-17T14:10:51.265" v="171" actId="1076"/>
        <pc:sldMkLst>
          <pc:docMk/>
          <pc:sldMk cId="410014428" sldId="268"/>
        </pc:sldMkLst>
        <pc:spChg chg="mod">
          <ac:chgData name="Michal Nickel 2022 (N1075587)" userId="S::n1075587@my.ntu.ac.uk::c0ddba73-0678-4eed-a6aa-f404c8d89e3f" providerId="AD" clId="Web-{7A8F7B67-3B68-51CC-E1B8-DF6F832B9871}" dt="2024-04-17T14:10:40.218" v="165" actId="14100"/>
          <ac:spMkLst>
            <pc:docMk/>
            <pc:sldMk cId="410014428" sldId="268"/>
            <ac:spMk id="6" creationId="{C8C08314-284C-554F-F162-47BCBA3624EC}"/>
          </ac:spMkLst>
        </pc:spChg>
        <pc:picChg chg="del">
          <ac:chgData name="Michal Nickel 2022 (N1075587)" userId="S::n1075587@my.ntu.ac.uk::c0ddba73-0678-4eed-a6aa-f404c8d89e3f" providerId="AD" clId="Web-{7A8F7B67-3B68-51CC-E1B8-DF6F832B9871}" dt="2024-04-17T14:08:58.742" v="138"/>
          <ac:picMkLst>
            <pc:docMk/>
            <pc:sldMk cId="410014428" sldId="268"/>
            <ac:picMk id="2" creationId="{9DCB0424-6052-BFAF-2F79-F8F1370DF746}"/>
          </ac:picMkLst>
        </pc:picChg>
        <pc:picChg chg="del">
          <ac:chgData name="Michal Nickel 2022 (N1075587)" userId="S::n1075587@my.ntu.ac.uk::c0ddba73-0678-4eed-a6aa-f404c8d89e3f" providerId="AD" clId="Web-{7A8F7B67-3B68-51CC-E1B8-DF6F832B9871}" dt="2024-04-17T14:08:35.506" v="135"/>
          <ac:picMkLst>
            <pc:docMk/>
            <pc:sldMk cId="410014428" sldId="268"/>
            <ac:picMk id="3" creationId="{2046F72D-3F06-BB9A-E281-DC235717AD69}"/>
          </ac:picMkLst>
        </pc:picChg>
        <pc:picChg chg="add mod">
          <ac:chgData name="Michal Nickel 2022 (N1075587)" userId="S::n1075587@my.ntu.ac.uk::c0ddba73-0678-4eed-a6aa-f404c8d89e3f" providerId="AD" clId="Web-{7A8F7B67-3B68-51CC-E1B8-DF6F832B9871}" dt="2024-04-17T14:10:47.265" v="169" actId="1076"/>
          <ac:picMkLst>
            <pc:docMk/>
            <pc:sldMk cId="410014428" sldId="268"/>
            <ac:picMk id="5" creationId="{7B0EBCAC-DCB9-5140-D0CE-C3B371F8E525}"/>
          </ac:picMkLst>
        </pc:picChg>
        <pc:picChg chg="del mod">
          <ac:chgData name="Michal Nickel 2022 (N1075587)" userId="S::n1075587@my.ntu.ac.uk::c0ddba73-0678-4eed-a6aa-f404c8d89e3f" providerId="AD" clId="Web-{7A8F7B67-3B68-51CC-E1B8-DF6F832B9871}" dt="2024-04-17T14:10:22.795" v="157"/>
          <ac:picMkLst>
            <pc:docMk/>
            <pc:sldMk cId="410014428" sldId="268"/>
            <ac:picMk id="7" creationId="{86642F5B-6E54-EDCE-5E47-2B23A76074B8}"/>
          </ac:picMkLst>
        </pc:picChg>
        <pc:picChg chg="add mod">
          <ac:chgData name="Michal Nickel 2022 (N1075587)" userId="S::n1075587@my.ntu.ac.uk::c0ddba73-0678-4eed-a6aa-f404c8d89e3f" providerId="AD" clId="Web-{7A8F7B67-3B68-51CC-E1B8-DF6F832B9871}" dt="2024-04-17T14:10:51.265" v="171" actId="1076"/>
          <ac:picMkLst>
            <pc:docMk/>
            <pc:sldMk cId="410014428" sldId="268"/>
            <ac:picMk id="8" creationId="{A8034EA4-D8B6-8CDE-D081-7B8FFD07DC4A}"/>
          </ac:picMkLst>
        </pc:picChg>
        <pc:picChg chg="add mod">
          <ac:chgData name="Michal Nickel 2022 (N1075587)" userId="S::n1075587@my.ntu.ac.uk::c0ddba73-0678-4eed-a6aa-f404c8d89e3f" providerId="AD" clId="Web-{7A8F7B67-3B68-51CC-E1B8-DF6F832B9871}" dt="2024-04-17T14:10:27.795" v="159" actId="14100"/>
          <ac:picMkLst>
            <pc:docMk/>
            <pc:sldMk cId="410014428" sldId="268"/>
            <ac:picMk id="12" creationId="{02BFB040-6716-CFC2-F4D0-729E21EA4FD1}"/>
          </ac:picMkLst>
        </pc:picChg>
      </pc:sldChg>
      <pc:sldChg chg="addSp delSp modSp">
        <pc:chgData name="Michal Nickel 2022 (N1075587)" userId="S::n1075587@my.ntu.ac.uk::c0ddba73-0678-4eed-a6aa-f404c8d89e3f" providerId="AD" clId="Web-{7A8F7B67-3B68-51CC-E1B8-DF6F832B9871}" dt="2024-04-17T15:50:23.507" v="567" actId="14100"/>
        <pc:sldMkLst>
          <pc:docMk/>
          <pc:sldMk cId="2398011734" sldId="271"/>
        </pc:sldMkLst>
        <pc:picChg chg="add mod">
          <ac:chgData name="Michal Nickel 2022 (N1075587)" userId="S::n1075587@my.ntu.ac.uk::c0ddba73-0678-4eed-a6aa-f404c8d89e3f" providerId="AD" clId="Web-{7A8F7B67-3B68-51CC-E1B8-DF6F832B9871}" dt="2024-04-17T15:44:14.152" v="504" actId="1076"/>
          <ac:picMkLst>
            <pc:docMk/>
            <pc:sldMk cId="2398011734" sldId="271"/>
            <ac:picMk id="3" creationId="{81C8B8C5-9AA4-D5B5-2F83-53BAE69DE308}"/>
          </ac:picMkLst>
        </pc:picChg>
        <pc:picChg chg="del">
          <ac:chgData name="Michal Nickel 2022 (N1075587)" userId="S::n1075587@my.ntu.ac.uk::c0ddba73-0678-4eed-a6aa-f404c8d89e3f" providerId="AD" clId="Web-{7A8F7B67-3B68-51CC-E1B8-DF6F832B9871}" dt="2024-04-17T15:44:11.339" v="503"/>
          <ac:picMkLst>
            <pc:docMk/>
            <pc:sldMk cId="2398011734" sldId="271"/>
            <ac:picMk id="5" creationId="{C7371294-45F8-85D5-80D5-A4F2C5A129EB}"/>
          </ac:picMkLst>
        </pc:picChg>
        <pc:picChg chg="add mod">
          <ac:chgData name="Michal Nickel 2022 (N1075587)" userId="S::n1075587@my.ntu.ac.uk::c0ddba73-0678-4eed-a6aa-f404c8d89e3f" providerId="AD" clId="Web-{7A8F7B67-3B68-51CC-E1B8-DF6F832B9871}" dt="2024-04-17T15:50:23.507" v="567" actId="14100"/>
          <ac:picMkLst>
            <pc:docMk/>
            <pc:sldMk cId="2398011734" sldId="271"/>
            <ac:picMk id="7" creationId="{5555BEFB-32AA-600E-B89F-A812E78DE69F}"/>
          </ac:picMkLst>
        </pc:picChg>
      </pc:sldChg>
      <pc:sldChg chg="addSp modSp">
        <pc:chgData name="Michal Nickel 2022 (N1075587)" userId="S::n1075587@my.ntu.ac.uk::c0ddba73-0678-4eed-a6aa-f404c8d89e3f" providerId="AD" clId="Web-{7A8F7B67-3B68-51CC-E1B8-DF6F832B9871}" dt="2024-04-17T15:50:53.165" v="582" actId="1076"/>
        <pc:sldMkLst>
          <pc:docMk/>
          <pc:sldMk cId="3443035745" sldId="272"/>
        </pc:sldMkLst>
        <pc:picChg chg="mod">
          <ac:chgData name="Michal Nickel 2022 (N1075587)" userId="S::n1075587@my.ntu.ac.uk::c0ddba73-0678-4eed-a6aa-f404c8d89e3f" providerId="AD" clId="Web-{7A8F7B67-3B68-51CC-E1B8-DF6F832B9871}" dt="2024-04-17T15:50:53.149" v="581" actId="1076"/>
          <ac:picMkLst>
            <pc:docMk/>
            <pc:sldMk cId="3443035745" sldId="272"/>
            <ac:picMk id="3" creationId="{8FC36EC6-811F-28CF-440A-7A2E2315D64A}"/>
          </ac:picMkLst>
        </pc:picChg>
        <pc:picChg chg="add mod">
          <ac:chgData name="Michal Nickel 2022 (N1075587)" userId="S::n1075587@my.ntu.ac.uk::c0ddba73-0678-4eed-a6aa-f404c8d89e3f" providerId="AD" clId="Web-{7A8F7B67-3B68-51CC-E1B8-DF6F832B9871}" dt="2024-04-17T15:50:53.165" v="582" actId="1076"/>
          <ac:picMkLst>
            <pc:docMk/>
            <pc:sldMk cId="3443035745" sldId="272"/>
            <ac:picMk id="5" creationId="{0EA6EAE3-57E7-7BB6-4201-AE201E2C389C}"/>
          </ac:picMkLst>
        </pc:picChg>
      </pc:sldChg>
      <pc:sldChg chg="addSp delSp modSp">
        <pc:chgData name="Michal Nickel 2022 (N1075587)" userId="S::n1075587@my.ntu.ac.uk::c0ddba73-0678-4eed-a6aa-f404c8d89e3f" providerId="AD" clId="Web-{7A8F7B67-3B68-51CC-E1B8-DF6F832B9871}" dt="2024-04-17T14:44:11.833" v="226" actId="1076"/>
        <pc:sldMkLst>
          <pc:docMk/>
          <pc:sldMk cId="2883496042" sldId="273"/>
        </pc:sldMkLst>
        <pc:picChg chg="add mod">
          <ac:chgData name="Michal Nickel 2022 (N1075587)" userId="S::n1075587@my.ntu.ac.uk::c0ddba73-0678-4eed-a6aa-f404c8d89e3f" providerId="AD" clId="Web-{7A8F7B67-3B68-51CC-E1B8-DF6F832B9871}" dt="2024-04-17T14:44:11.833" v="226" actId="1076"/>
          <ac:picMkLst>
            <pc:docMk/>
            <pc:sldMk cId="2883496042" sldId="273"/>
            <ac:picMk id="3" creationId="{DF2769EB-5AF1-2CDF-A29C-9CEE1CACC361}"/>
          </ac:picMkLst>
        </pc:picChg>
        <pc:picChg chg="add mod">
          <ac:chgData name="Michal Nickel 2022 (N1075587)" userId="S::n1075587@my.ntu.ac.uk::c0ddba73-0678-4eed-a6aa-f404c8d89e3f" providerId="AD" clId="Web-{7A8F7B67-3B68-51CC-E1B8-DF6F832B9871}" dt="2024-04-17T14:44:10.052" v="225" actId="1076"/>
          <ac:picMkLst>
            <pc:docMk/>
            <pc:sldMk cId="2883496042" sldId="273"/>
            <ac:picMk id="5" creationId="{8E659332-0F0E-C7B4-89AA-277B831353C1}"/>
          </ac:picMkLst>
        </pc:picChg>
        <pc:picChg chg="del">
          <ac:chgData name="Michal Nickel 2022 (N1075587)" userId="S::n1075587@my.ntu.ac.uk::c0ddba73-0678-4eed-a6aa-f404c8d89e3f" providerId="AD" clId="Web-{7A8F7B67-3B68-51CC-E1B8-DF6F832B9871}" dt="2024-04-17T14:11:05.001" v="174"/>
          <ac:picMkLst>
            <pc:docMk/>
            <pc:sldMk cId="2883496042" sldId="273"/>
            <ac:picMk id="5" creationId="{BDCEDA76-27B3-8CD9-9087-C928BFDD3E5B}"/>
          </ac:picMkLst>
        </pc:picChg>
      </pc:sldChg>
      <pc:sldChg chg="addSp delSp modSp add replId">
        <pc:chgData name="Michal Nickel 2022 (N1075587)" userId="S::n1075587@my.ntu.ac.uk::c0ddba73-0678-4eed-a6aa-f404c8d89e3f" providerId="AD" clId="Web-{7A8F7B67-3B68-51CC-E1B8-DF6F832B9871}" dt="2024-04-17T14:54:57.031" v="404" actId="14100"/>
        <pc:sldMkLst>
          <pc:docMk/>
          <pc:sldMk cId="1172664673" sldId="274"/>
        </pc:sldMkLst>
        <pc:spChg chg="mod">
          <ac:chgData name="Michal Nickel 2022 (N1075587)" userId="S::n1075587@my.ntu.ac.uk::c0ddba73-0678-4eed-a6aa-f404c8d89e3f" providerId="AD" clId="Web-{7A8F7B67-3B68-51CC-E1B8-DF6F832B9871}" dt="2024-04-17T14:54:57.031" v="404" actId="14100"/>
          <ac:spMkLst>
            <pc:docMk/>
            <pc:sldMk cId="1172664673" sldId="274"/>
            <ac:spMk id="6" creationId="{C8C08314-284C-554F-F162-47BCBA3624EC}"/>
          </ac:spMkLst>
        </pc:spChg>
        <pc:spChg chg="mod">
          <ac:chgData name="Michal Nickel 2022 (N1075587)" userId="S::n1075587@my.ntu.ac.uk::c0ddba73-0678-4eed-a6aa-f404c8d89e3f" providerId="AD" clId="Web-{7A8F7B67-3B68-51CC-E1B8-DF6F832B9871}" dt="2024-04-17T12:51:51.119" v="9" actId="14100"/>
          <ac:spMkLst>
            <pc:docMk/>
            <pc:sldMk cId="1172664673" sldId="274"/>
            <ac:spMk id="10" creationId="{888714CC-CD46-3BE1-F331-88C28AB3522E}"/>
          </ac:spMkLst>
        </pc:spChg>
        <pc:picChg chg="add del mod">
          <ac:chgData name="Michal Nickel 2022 (N1075587)" userId="S::n1075587@my.ntu.ac.uk::c0ddba73-0678-4eed-a6aa-f404c8d89e3f" providerId="AD" clId="Web-{7A8F7B67-3B68-51CC-E1B8-DF6F832B9871}" dt="2024-04-17T14:53:09.852" v="330"/>
          <ac:picMkLst>
            <pc:docMk/>
            <pc:sldMk cId="1172664673" sldId="274"/>
            <ac:picMk id="2" creationId="{0F33A885-FE72-4428-F6B5-40192CCD59B2}"/>
          </ac:picMkLst>
        </pc:picChg>
        <pc:picChg chg="del">
          <ac:chgData name="Michal Nickel 2022 (N1075587)" userId="S::n1075587@my.ntu.ac.uk::c0ddba73-0678-4eed-a6aa-f404c8d89e3f" providerId="AD" clId="Web-{7A8F7B67-3B68-51CC-E1B8-DF6F832B9871}" dt="2024-04-17T12:54:15.185" v="16"/>
          <ac:picMkLst>
            <pc:docMk/>
            <pc:sldMk cId="1172664673" sldId="274"/>
            <ac:picMk id="2" creationId="{9DCB0424-6052-BFAF-2F79-F8F1370DF746}"/>
          </ac:picMkLst>
        </pc:picChg>
        <pc:picChg chg="del">
          <ac:chgData name="Michal Nickel 2022 (N1075587)" userId="S::n1075587@my.ntu.ac.uk::c0ddba73-0678-4eed-a6aa-f404c8d89e3f" providerId="AD" clId="Web-{7A8F7B67-3B68-51CC-E1B8-DF6F832B9871}" dt="2024-04-17T12:53:58.059" v="10"/>
          <ac:picMkLst>
            <pc:docMk/>
            <pc:sldMk cId="1172664673" sldId="274"/>
            <ac:picMk id="3" creationId="{2046F72D-3F06-BB9A-E281-DC235717AD69}"/>
          </ac:picMkLst>
        </pc:picChg>
        <pc:picChg chg="add mod">
          <ac:chgData name="Michal Nickel 2022 (N1075587)" userId="S::n1075587@my.ntu.ac.uk::c0ddba73-0678-4eed-a6aa-f404c8d89e3f" providerId="AD" clId="Web-{7A8F7B67-3B68-51CC-E1B8-DF6F832B9871}" dt="2024-04-17T14:41:12.119" v="192" actId="14100"/>
          <ac:picMkLst>
            <pc:docMk/>
            <pc:sldMk cId="1172664673" sldId="274"/>
            <ac:picMk id="3" creationId="{64A3A195-BEC7-6994-C661-7731510FDA69}"/>
          </ac:picMkLst>
        </pc:picChg>
        <pc:picChg chg="add del mod modCrop">
          <ac:chgData name="Michal Nickel 2022 (N1075587)" userId="S::n1075587@my.ntu.ac.uk::c0ddba73-0678-4eed-a6aa-f404c8d89e3f" providerId="AD" clId="Web-{7A8F7B67-3B68-51CC-E1B8-DF6F832B9871}" dt="2024-04-17T14:43:00.298" v="198"/>
          <ac:picMkLst>
            <pc:docMk/>
            <pc:sldMk cId="1172664673" sldId="274"/>
            <ac:picMk id="5" creationId="{273D5FEB-38B3-B987-F551-E40F28A8F66B}"/>
          </ac:picMkLst>
        </pc:picChg>
        <pc:picChg chg="add mod">
          <ac:chgData name="Michal Nickel 2022 (N1075587)" userId="S::n1075587@my.ntu.ac.uk::c0ddba73-0678-4eed-a6aa-f404c8d89e3f" providerId="AD" clId="Web-{7A8F7B67-3B68-51CC-E1B8-DF6F832B9871}" dt="2024-04-17T14:43:08.298" v="203" actId="1076"/>
          <ac:picMkLst>
            <pc:docMk/>
            <pc:sldMk cId="1172664673" sldId="274"/>
            <ac:picMk id="7" creationId="{79B786A8-F4C3-0D81-7125-DCDCF4F5CAE9}"/>
          </ac:picMkLst>
        </pc:picChg>
        <pc:picChg chg="del">
          <ac:chgData name="Michal Nickel 2022 (N1075587)" userId="S::n1075587@my.ntu.ac.uk::c0ddba73-0678-4eed-a6aa-f404c8d89e3f" providerId="AD" clId="Web-{7A8F7B67-3B68-51CC-E1B8-DF6F832B9871}" dt="2024-04-17T12:54:14.653" v="15"/>
          <ac:picMkLst>
            <pc:docMk/>
            <pc:sldMk cId="1172664673" sldId="274"/>
            <ac:picMk id="7" creationId="{86642F5B-6E54-EDCE-5E47-2B23A76074B8}"/>
          </ac:picMkLst>
        </pc:picChg>
        <pc:picChg chg="add del mod">
          <ac:chgData name="Michal Nickel 2022 (N1075587)" userId="S::n1075587@my.ntu.ac.uk::c0ddba73-0678-4eed-a6aa-f404c8d89e3f" providerId="AD" clId="Web-{7A8F7B67-3B68-51CC-E1B8-DF6F832B9871}" dt="2024-04-17T14:41:38.370" v="194"/>
          <ac:picMkLst>
            <pc:docMk/>
            <pc:sldMk cId="1172664673" sldId="274"/>
            <ac:picMk id="8" creationId="{E6CCC858-1638-A6EC-58A1-B47C681F0942}"/>
          </ac:picMkLst>
        </pc:picChg>
        <pc:picChg chg="add del mod">
          <ac:chgData name="Michal Nickel 2022 (N1075587)" userId="S::n1075587@my.ntu.ac.uk::c0ddba73-0678-4eed-a6aa-f404c8d89e3f" providerId="AD" clId="Web-{7A8F7B67-3B68-51CC-E1B8-DF6F832B9871}" dt="2024-04-17T14:40:31.460" v="180"/>
          <ac:picMkLst>
            <pc:docMk/>
            <pc:sldMk cId="1172664673" sldId="274"/>
            <ac:picMk id="12" creationId="{FF0FB87D-B63A-C83D-2832-8BE55BEF660E}"/>
          </ac:picMkLst>
        </pc:picChg>
        <pc:picChg chg="add del mod">
          <ac:chgData name="Michal Nickel 2022 (N1075587)" userId="S::n1075587@my.ntu.ac.uk::c0ddba73-0678-4eed-a6aa-f404c8d89e3f" providerId="AD" clId="Web-{7A8F7B67-3B68-51CC-E1B8-DF6F832B9871}" dt="2024-04-17T14:40:30.975" v="179"/>
          <ac:picMkLst>
            <pc:docMk/>
            <pc:sldMk cId="1172664673" sldId="274"/>
            <ac:picMk id="22" creationId="{7B50A18C-651D-676F-8A37-2613BF185C86}"/>
          </ac:picMkLst>
        </pc:picChg>
        <pc:picChg chg="add del mod">
          <ac:chgData name="Michal Nickel 2022 (N1075587)" userId="S::n1075587@my.ntu.ac.uk::c0ddba73-0678-4eed-a6aa-f404c8d89e3f" providerId="AD" clId="Web-{7A8F7B67-3B68-51CC-E1B8-DF6F832B9871}" dt="2024-04-17T14:40:58.899" v="187"/>
          <ac:picMkLst>
            <pc:docMk/>
            <pc:sldMk cId="1172664673" sldId="274"/>
            <ac:picMk id="23" creationId="{0FD21E40-75CB-7A34-2F6D-D3C7D08A9CD2}"/>
          </ac:picMkLst>
        </pc:picChg>
        <pc:picChg chg="add del mod">
          <ac:chgData name="Michal Nickel 2022 (N1075587)" userId="S::n1075587@my.ntu.ac.uk::c0ddba73-0678-4eed-a6aa-f404c8d89e3f" providerId="AD" clId="Web-{7A8F7B67-3B68-51CC-E1B8-DF6F832B9871}" dt="2024-04-17T14:43:38.003" v="207"/>
          <ac:picMkLst>
            <pc:docMk/>
            <pc:sldMk cId="1172664673" sldId="274"/>
            <ac:picMk id="24" creationId="{CDB4A4A0-B71F-2B80-E94D-6CFC66521449}"/>
          </ac:picMkLst>
        </pc:picChg>
        <pc:picChg chg="add mod">
          <ac:chgData name="Michal Nickel 2022 (N1075587)" userId="S::n1075587@my.ntu.ac.uk::c0ddba73-0678-4eed-a6aa-f404c8d89e3f" providerId="AD" clId="Web-{7A8F7B67-3B68-51CC-E1B8-DF6F832B9871}" dt="2024-04-17T14:43:48.863" v="213" actId="14100"/>
          <ac:picMkLst>
            <pc:docMk/>
            <pc:sldMk cId="1172664673" sldId="274"/>
            <ac:picMk id="25" creationId="{007BFD6B-91C4-B539-DE70-DFFA5433C896}"/>
          </ac:picMkLst>
        </pc:picChg>
        <pc:picChg chg="add mod">
          <ac:chgData name="Michal Nickel 2022 (N1075587)" userId="S::n1075587@my.ntu.ac.uk::c0ddba73-0678-4eed-a6aa-f404c8d89e3f" providerId="AD" clId="Web-{7A8F7B67-3B68-51CC-E1B8-DF6F832B9871}" dt="2024-04-17T14:53:11.743" v="331" actId="1076"/>
          <ac:picMkLst>
            <pc:docMk/>
            <pc:sldMk cId="1172664673" sldId="274"/>
            <ac:picMk id="26" creationId="{5655A623-F9B4-F6A8-808A-F2980358F467}"/>
          </ac:picMkLst>
        </pc:picChg>
      </pc:sldChg>
      <pc:sldChg chg="addSp delSp modSp add ord replId">
        <pc:chgData name="Michal Nickel 2022 (N1075587)" userId="S::n1075587@my.ntu.ac.uk::c0ddba73-0678-4eed-a6aa-f404c8d89e3f" providerId="AD" clId="Web-{7A8F7B67-3B68-51CC-E1B8-DF6F832B9871}" dt="2024-04-17T15:08:25.535" v="460" actId="1076"/>
        <pc:sldMkLst>
          <pc:docMk/>
          <pc:sldMk cId="3099676775" sldId="275"/>
        </pc:sldMkLst>
        <pc:spChg chg="mod">
          <ac:chgData name="Michal Nickel 2022 (N1075587)" userId="S::n1075587@my.ntu.ac.uk::c0ddba73-0678-4eed-a6aa-f404c8d89e3f" providerId="AD" clId="Web-{7A8F7B67-3B68-51CC-E1B8-DF6F832B9871}" dt="2024-04-17T15:07:16.125" v="446" actId="20577"/>
          <ac:spMkLst>
            <pc:docMk/>
            <pc:sldMk cId="3099676775" sldId="275"/>
            <ac:spMk id="6" creationId="{C8C08314-284C-554F-F162-47BCBA3624EC}"/>
          </ac:spMkLst>
        </pc:spChg>
        <pc:spChg chg="mod">
          <ac:chgData name="Michal Nickel 2022 (N1075587)" userId="S::n1075587@my.ntu.ac.uk::c0ddba73-0678-4eed-a6aa-f404c8d89e3f" providerId="AD" clId="Web-{7A8F7B67-3B68-51CC-E1B8-DF6F832B9871}" dt="2024-04-17T15:06:17.512" v="431" actId="20577"/>
          <ac:spMkLst>
            <pc:docMk/>
            <pc:sldMk cId="3099676775" sldId="275"/>
            <ac:spMk id="10" creationId="{888714CC-CD46-3BE1-F331-88C28AB3522E}"/>
          </ac:spMkLst>
        </pc:spChg>
        <pc:picChg chg="add mod">
          <ac:chgData name="Michal Nickel 2022 (N1075587)" userId="S::n1075587@my.ntu.ac.uk::c0ddba73-0678-4eed-a6aa-f404c8d89e3f" providerId="AD" clId="Web-{7A8F7B67-3B68-51CC-E1B8-DF6F832B9871}" dt="2024-04-17T15:08:25.535" v="460" actId="1076"/>
          <ac:picMkLst>
            <pc:docMk/>
            <pc:sldMk cId="3099676775" sldId="275"/>
            <ac:picMk id="2" creationId="{13EBF3C3-B7E3-D888-6454-6BC2C682417E}"/>
          </ac:picMkLst>
        </pc:picChg>
        <pc:picChg chg="del">
          <ac:chgData name="Michal Nickel 2022 (N1075587)" userId="S::n1075587@my.ntu.ac.uk::c0ddba73-0678-4eed-a6aa-f404c8d89e3f" providerId="AD" clId="Web-{7A8F7B67-3B68-51CC-E1B8-DF6F832B9871}" dt="2024-04-17T15:06:42.435" v="437"/>
          <ac:picMkLst>
            <pc:docMk/>
            <pc:sldMk cId="3099676775" sldId="275"/>
            <ac:picMk id="3" creationId="{64A3A195-BEC7-6994-C661-7731510FDA69}"/>
          </ac:picMkLst>
        </pc:picChg>
        <pc:picChg chg="add mod">
          <ac:chgData name="Michal Nickel 2022 (N1075587)" userId="S::n1075587@my.ntu.ac.uk::c0ddba73-0678-4eed-a6aa-f404c8d89e3f" providerId="AD" clId="Web-{7A8F7B67-3B68-51CC-E1B8-DF6F832B9871}" dt="2024-04-17T15:06:50.389" v="441" actId="14100"/>
          <ac:picMkLst>
            <pc:docMk/>
            <pc:sldMk cId="3099676775" sldId="275"/>
            <ac:picMk id="5" creationId="{C9FD8BB2-171A-5767-FFCD-11CA03C0E6C5}"/>
          </ac:picMkLst>
        </pc:picChg>
        <pc:picChg chg="del">
          <ac:chgData name="Michal Nickel 2022 (N1075587)" userId="S::n1075587@my.ntu.ac.uk::c0ddba73-0678-4eed-a6aa-f404c8d89e3f" providerId="AD" clId="Web-{7A8F7B67-3B68-51CC-E1B8-DF6F832B9871}" dt="2024-04-17T15:08:17.910" v="457"/>
          <ac:picMkLst>
            <pc:docMk/>
            <pc:sldMk cId="3099676775" sldId="275"/>
            <ac:picMk id="7" creationId="{79B786A8-F4C3-0D81-7125-DCDCF4F5CAE9}"/>
          </ac:picMkLst>
        </pc:picChg>
        <pc:picChg chg="add mod">
          <ac:chgData name="Michal Nickel 2022 (N1075587)" userId="S::n1075587@my.ntu.ac.uk::c0ddba73-0678-4eed-a6aa-f404c8d89e3f" providerId="AD" clId="Web-{7A8F7B67-3B68-51CC-E1B8-DF6F832B9871}" dt="2024-04-17T15:07:47.424" v="451" actId="14100"/>
          <ac:picMkLst>
            <pc:docMk/>
            <pc:sldMk cId="3099676775" sldId="275"/>
            <ac:picMk id="8" creationId="{8608096C-7549-C6F5-7C76-2DBDE434E2C2}"/>
          </ac:picMkLst>
        </pc:picChg>
        <pc:picChg chg="add mod">
          <ac:chgData name="Michal Nickel 2022 (N1075587)" userId="S::n1075587@my.ntu.ac.uk::c0ddba73-0678-4eed-a6aa-f404c8d89e3f" providerId="AD" clId="Web-{7A8F7B67-3B68-51CC-E1B8-DF6F832B9871}" dt="2024-04-17T15:08:22.613" v="459" actId="1076"/>
          <ac:picMkLst>
            <pc:docMk/>
            <pc:sldMk cId="3099676775" sldId="275"/>
            <ac:picMk id="12" creationId="{FC609E18-059A-A420-EEB1-54CB26508409}"/>
          </ac:picMkLst>
        </pc:picChg>
        <pc:picChg chg="del">
          <ac:chgData name="Michal Nickel 2022 (N1075587)" userId="S::n1075587@my.ntu.ac.uk::c0ddba73-0678-4eed-a6aa-f404c8d89e3f" providerId="AD" clId="Web-{7A8F7B67-3B68-51CC-E1B8-DF6F832B9871}" dt="2024-04-17T15:06:20.106" v="433"/>
          <ac:picMkLst>
            <pc:docMk/>
            <pc:sldMk cId="3099676775" sldId="275"/>
            <ac:picMk id="25" creationId="{007BFD6B-91C4-B539-DE70-DFFA5433C896}"/>
          </ac:picMkLst>
        </pc:picChg>
        <pc:picChg chg="del">
          <ac:chgData name="Michal Nickel 2022 (N1075587)" userId="S::n1075587@my.ntu.ac.uk::c0ddba73-0678-4eed-a6aa-f404c8d89e3f" providerId="AD" clId="Web-{7A8F7B67-3B68-51CC-E1B8-DF6F832B9871}" dt="2024-04-17T15:07:38.017" v="449"/>
          <ac:picMkLst>
            <pc:docMk/>
            <pc:sldMk cId="3099676775" sldId="275"/>
            <ac:picMk id="26" creationId="{5655A623-F9B4-F6A8-808A-F2980358F467}"/>
          </ac:picMkLst>
        </pc:picChg>
      </pc:sldChg>
      <pc:sldChg chg="addSp delSp modSp add ord replId">
        <pc:chgData name="Michal Nickel 2022 (N1075587)" userId="S::n1075587@my.ntu.ac.uk::c0ddba73-0678-4eed-a6aa-f404c8d89e3f" providerId="AD" clId="Web-{7A8F7B67-3B68-51CC-E1B8-DF6F832B9871}" dt="2024-04-17T15:50:13.304" v="564" actId="1076"/>
        <pc:sldMkLst>
          <pc:docMk/>
          <pc:sldMk cId="3842851792" sldId="276"/>
        </pc:sldMkLst>
        <pc:spChg chg="mod">
          <ac:chgData name="Michal Nickel 2022 (N1075587)" userId="S::n1075587@my.ntu.ac.uk::c0ddba73-0678-4eed-a6aa-f404c8d89e3f" providerId="AD" clId="Web-{7A8F7B67-3B68-51CC-E1B8-DF6F832B9871}" dt="2024-04-17T15:50:02.976" v="559" actId="20577"/>
          <ac:spMkLst>
            <pc:docMk/>
            <pc:sldMk cId="3842851792" sldId="276"/>
            <ac:spMk id="6" creationId="{C8C08314-284C-554F-F162-47BCBA3624EC}"/>
          </ac:spMkLst>
        </pc:spChg>
        <pc:spChg chg="mod">
          <ac:chgData name="Michal Nickel 2022 (N1075587)" userId="S::n1075587@my.ntu.ac.uk::c0ddba73-0678-4eed-a6aa-f404c8d89e3f" providerId="AD" clId="Web-{7A8F7B67-3B68-51CC-E1B8-DF6F832B9871}" dt="2024-04-17T15:44:45.528" v="510" actId="20577"/>
          <ac:spMkLst>
            <pc:docMk/>
            <pc:sldMk cId="3842851792" sldId="276"/>
            <ac:spMk id="10" creationId="{888714CC-CD46-3BE1-F331-88C28AB3522E}"/>
          </ac:spMkLst>
        </pc:spChg>
        <pc:picChg chg="del">
          <ac:chgData name="Michal Nickel 2022 (N1075587)" userId="S::n1075587@my.ntu.ac.uk::c0ddba73-0678-4eed-a6aa-f404c8d89e3f" providerId="AD" clId="Web-{7A8F7B67-3B68-51CC-E1B8-DF6F832B9871}" dt="2024-04-17T15:50:05.007" v="561"/>
          <ac:picMkLst>
            <pc:docMk/>
            <pc:sldMk cId="3842851792" sldId="276"/>
            <ac:picMk id="2" creationId="{13EBF3C3-B7E3-D888-6454-6BC2C682417E}"/>
          </ac:picMkLst>
        </pc:picChg>
        <pc:picChg chg="add mod">
          <ac:chgData name="Michal Nickel 2022 (N1075587)" userId="S::n1075587@my.ntu.ac.uk::c0ddba73-0678-4eed-a6aa-f404c8d89e3f" providerId="AD" clId="Web-{7A8F7B67-3B68-51CC-E1B8-DF6F832B9871}" dt="2024-04-17T15:47:53.956" v="514" actId="14100"/>
          <ac:picMkLst>
            <pc:docMk/>
            <pc:sldMk cId="3842851792" sldId="276"/>
            <ac:picMk id="3" creationId="{515EE63A-3FE7-D033-B164-6C4FAA9C8BB0}"/>
          </ac:picMkLst>
        </pc:picChg>
        <pc:picChg chg="del">
          <ac:chgData name="Michal Nickel 2022 (N1075587)" userId="S::n1075587@my.ntu.ac.uk::c0ddba73-0678-4eed-a6aa-f404c8d89e3f" providerId="AD" clId="Web-{7A8F7B67-3B68-51CC-E1B8-DF6F832B9871}" dt="2024-04-17T15:47:48.206" v="512"/>
          <ac:picMkLst>
            <pc:docMk/>
            <pc:sldMk cId="3842851792" sldId="276"/>
            <ac:picMk id="5" creationId="{C9FD8BB2-171A-5767-FFCD-11CA03C0E6C5}"/>
          </ac:picMkLst>
        </pc:picChg>
        <pc:picChg chg="add mod">
          <ac:chgData name="Michal Nickel 2022 (N1075587)" userId="S::n1075587@my.ntu.ac.uk::c0ddba73-0678-4eed-a6aa-f404c8d89e3f" providerId="AD" clId="Web-{7A8F7B67-3B68-51CC-E1B8-DF6F832B9871}" dt="2024-04-17T15:48:13.160" v="520" actId="1076"/>
          <ac:picMkLst>
            <pc:docMk/>
            <pc:sldMk cId="3842851792" sldId="276"/>
            <ac:picMk id="7" creationId="{95BA2D49-7F21-85F4-9509-85A85221B205}"/>
          </ac:picMkLst>
        </pc:picChg>
        <pc:picChg chg="del">
          <ac:chgData name="Michal Nickel 2022 (N1075587)" userId="S::n1075587@my.ntu.ac.uk::c0ddba73-0678-4eed-a6aa-f404c8d89e3f" providerId="AD" clId="Web-{7A8F7B67-3B68-51CC-E1B8-DF6F832B9871}" dt="2024-04-17T15:48:05.066" v="517"/>
          <ac:picMkLst>
            <pc:docMk/>
            <pc:sldMk cId="3842851792" sldId="276"/>
            <ac:picMk id="8" creationId="{8608096C-7549-C6F5-7C76-2DBDE434E2C2}"/>
          </ac:picMkLst>
        </pc:picChg>
        <pc:picChg chg="del">
          <ac:chgData name="Michal Nickel 2022 (N1075587)" userId="S::n1075587@my.ntu.ac.uk::c0ddba73-0678-4eed-a6aa-f404c8d89e3f" providerId="AD" clId="Web-{7A8F7B67-3B68-51CC-E1B8-DF6F832B9871}" dt="2024-04-17T15:48:33.754" v="523"/>
          <ac:picMkLst>
            <pc:docMk/>
            <pc:sldMk cId="3842851792" sldId="276"/>
            <ac:picMk id="12" creationId="{FC609E18-059A-A420-EEB1-54CB26508409}"/>
          </ac:picMkLst>
        </pc:picChg>
        <pc:picChg chg="add mod">
          <ac:chgData name="Michal Nickel 2022 (N1075587)" userId="S::n1075587@my.ntu.ac.uk::c0ddba73-0678-4eed-a6aa-f404c8d89e3f" providerId="AD" clId="Web-{7A8F7B67-3B68-51CC-E1B8-DF6F832B9871}" dt="2024-04-17T15:50:13.304" v="564" actId="1076"/>
          <ac:picMkLst>
            <pc:docMk/>
            <pc:sldMk cId="3842851792" sldId="276"/>
            <ac:picMk id="22" creationId="{0A9B1EAD-78A0-9055-EC86-D14F0D8C9D62}"/>
          </ac:picMkLst>
        </pc:picChg>
        <pc:picChg chg="add mod">
          <ac:chgData name="Michal Nickel 2022 (N1075587)" userId="S::n1075587@my.ntu.ac.uk::c0ddba73-0678-4eed-a6aa-f404c8d89e3f" providerId="AD" clId="Web-{7A8F7B67-3B68-51CC-E1B8-DF6F832B9871}" dt="2024-04-17T15:50:10.241" v="563" actId="14100"/>
          <ac:picMkLst>
            <pc:docMk/>
            <pc:sldMk cId="3842851792" sldId="276"/>
            <ac:picMk id="23" creationId="{731295CB-353C-F289-0D3E-50B6785780FE}"/>
          </ac:picMkLst>
        </pc:picChg>
      </pc:sldChg>
    </pc:docChg>
  </pc:docChgLst>
  <pc:docChgLst>
    <pc:chgData name="Michal Nickel 2022 (N1075587)" userId="S::n1075587@my.ntu.ac.uk::c0ddba73-0678-4eed-a6aa-f404c8d89e3f" providerId="AD" clId="Web-{EC8ACCF4-76FD-15BB-BA24-1E975FE5FE80}"/>
    <pc:docChg chg="addSld modSld">
      <pc:chgData name="Michal Nickel 2022 (N1075587)" userId="S::n1075587@my.ntu.ac.uk::c0ddba73-0678-4eed-a6aa-f404c8d89e3f" providerId="AD" clId="Web-{EC8ACCF4-76FD-15BB-BA24-1E975FE5FE80}" dt="2024-04-15T17:55:52.464" v="455" actId="1076"/>
      <pc:docMkLst>
        <pc:docMk/>
      </pc:docMkLst>
      <pc:sldChg chg="modSp">
        <pc:chgData name="Michal Nickel 2022 (N1075587)" userId="S::n1075587@my.ntu.ac.uk::c0ddba73-0678-4eed-a6aa-f404c8d89e3f" providerId="AD" clId="Web-{EC8ACCF4-76FD-15BB-BA24-1E975FE5FE80}" dt="2024-04-15T17:55:52.464" v="455" actId="1076"/>
        <pc:sldMkLst>
          <pc:docMk/>
          <pc:sldMk cId="194286270" sldId="260"/>
        </pc:sldMkLst>
        <pc:spChg chg="mod">
          <ac:chgData name="Michal Nickel 2022 (N1075587)" userId="S::n1075587@my.ntu.ac.uk::c0ddba73-0678-4eed-a6aa-f404c8d89e3f" providerId="AD" clId="Web-{EC8ACCF4-76FD-15BB-BA24-1E975FE5FE80}" dt="2024-04-15T17:55:47.526" v="453" actId="14100"/>
          <ac:spMkLst>
            <pc:docMk/>
            <pc:sldMk cId="194286270" sldId="260"/>
            <ac:spMk id="3" creationId="{2148D51C-BA27-D655-8877-E91613138082}"/>
          </ac:spMkLst>
        </pc:spChg>
        <pc:spChg chg="mod">
          <ac:chgData name="Michal Nickel 2022 (N1075587)" userId="S::n1075587@my.ntu.ac.uk::c0ddba73-0678-4eed-a6aa-f404c8d89e3f" providerId="AD" clId="Web-{EC8ACCF4-76FD-15BB-BA24-1E975FE5FE80}" dt="2024-04-15T17:55:52.464" v="455" actId="1076"/>
          <ac:spMkLst>
            <pc:docMk/>
            <pc:sldMk cId="194286270" sldId="260"/>
            <ac:spMk id="8" creationId="{0B8D8AE0-FA37-B098-2ECC-2E32837C9036}"/>
          </ac:spMkLst>
        </pc:spChg>
      </pc:sldChg>
      <pc:sldChg chg="addSp delSp modSp">
        <pc:chgData name="Michal Nickel 2022 (N1075587)" userId="S::n1075587@my.ntu.ac.uk::c0ddba73-0678-4eed-a6aa-f404c8d89e3f" providerId="AD" clId="Web-{EC8ACCF4-76FD-15BB-BA24-1E975FE5FE80}" dt="2024-04-15T17:52:37.723" v="313" actId="20577"/>
        <pc:sldMkLst>
          <pc:docMk/>
          <pc:sldMk cId="1995032743" sldId="261"/>
        </pc:sldMkLst>
        <pc:spChg chg="mod">
          <ac:chgData name="Michal Nickel 2022 (N1075587)" userId="S::n1075587@my.ntu.ac.uk::c0ddba73-0678-4eed-a6aa-f404c8d89e3f" providerId="AD" clId="Web-{EC8ACCF4-76FD-15BB-BA24-1E975FE5FE80}" dt="2024-04-15T17:52:37.723" v="313" actId="20577"/>
          <ac:spMkLst>
            <pc:docMk/>
            <pc:sldMk cId="1995032743" sldId="261"/>
            <ac:spMk id="6" creationId="{C8C08314-284C-554F-F162-47BCBA3624EC}"/>
          </ac:spMkLst>
        </pc:spChg>
        <pc:picChg chg="del">
          <ac:chgData name="Michal Nickel 2022 (N1075587)" userId="S::n1075587@my.ntu.ac.uk::c0ddba73-0678-4eed-a6aa-f404c8d89e3f" providerId="AD" clId="Web-{EC8ACCF4-76FD-15BB-BA24-1E975FE5FE80}" dt="2024-04-15T15:27:43.124" v="15"/>
          <ac:picMkLst>
            <pc:docMk/>
            <pc:sldMk cId="1995032743" sldId="261"/>
            <ac:picMk id="2" creationId="{7882D37B-0F81-284B-4F1C-906EE35DF164}"/>
          </ac:picMkLst>
        </pc:picChg>
        <pc:picChg chg="add mod">
          <ac:chgData name="Michal Nickel 2022 (N1075587)" userId="S::n1075587@my.ntu.ac.uk::c0ddba73-0678-4eed-a6aa-f404c8d89e3f" providerId="AD" clId="Web-{EC8ACCF4-76FD-15BB-BA24-1E975FE5FE80}" dt="2024-04-15T15:21:38.333" v="4" actId="1076"/>
          <ac:picMkLst>
            <pc:docMk/>
            <pc:sldMk cId="1995032743" sldId="261"/>
            <ac:picMk id="3" creationId="{DD6A1ADF-9808-FDE7-BFB1-63D9E2487A31}"/>
          </ac:picMkLst>
        </pc:picChg>
        <pc:picChg chg="del">
          <ac:chgData name="Michal Nickel 2022 (N1075587)" userId="S::n1075587@my.ntu.ac.uk::c0ddba73-0678-4eed-a6aa-f404c8d89e3f" providerId="AD" clId="Web-{EC8ACCF4-76FD-15BB-BA24-1E975FE5FE80}" dt="2024-04-15T15:27:44.328" v="17"/>
          <ac:picMkLst>
            <pc:docMk/>
            <pc:sldMk cId="1995032743" sldId="261"/>
            <ac:picMk id="5" creationId="{1F766CB6-98C2-634B-02F3-5784AEDBA73A}"/>
          </ac:picMkLst>
        </pc:picChg>
        <pc:picChg chg="del">
          <ac:chgData name="Michal Nickel 2022 (N1075587)" userId="S::n1075587@my.ntu.ac.uk::c0ddba73-0678-4eed-a6aa-f404c8d89e3f" providerId="AD" clId="Web-{EC8ACCF4-76FD-15BB-BA24-1E975FE5FE80}" dt="2024-04-15T15:21:36.270" v="3"/>
          <ac:picMkLst>
            <pc:docMk/>
            <pc:sldMk cId="1995032743" sldId="261"/>
            <ac:picMk id="7" creationId="{01A726A2-4FB3-2A20-4625-E74B4B15C2E2}"/>
          </ac:picMkLst>
        </pc:picChg>
        <pc:picChg chg="del">
          <ac:chgData name="Michal Nickel 2022 (N1075587)" userId="S::n1075587@my.ntu.ac.uk::c0ddba73-0678-4eed-a6aa-f404c8d89e3f" providerId="AD" clId="Web-{EC8ACCF4-76FD-15BB-BA24-1E975FE5FE80}" dt="2024-04-15T15:27:34.577" v="11"/>
          <ac:picMkLst>
            <pc:docMk/>
            <pc:sldMk cId="1995032743" sldId="261"/>
            <ac:picMk id="8" creationId="{DD93A812-C2F5-4D8D-EA17-842BA0E1027B}"/>
          </ac:picMkLst>
        </pc:picChg>
        <pc:picChg chg="add mod">
          <ac:chgData name="Michal Nickel 2022 (N1075587)" userId="S::n1075587@my.ntu.ac.uk::c0ddba73-0678-4eed-a6aa-f404c8d89e3f" providerId="AD" clId="Web-{EC8ACCF4-76FD-15BB-BA24-1E975FE5FE80}" dt="2024-04-15T15:27:46.890" v="18" actId="1076"/>
          <ac:picMkLst>
            <pc:docMk/>
            <pc:sldMk cId="1995032743" sldId="261"/>
            <ac:picMk id="12" creationId="{8B935C6C-C1E8-B2DC-004A-38B6AB6D2431}"/>
          </ac:picMkLst>
        </pc:picChg>
        <pc:picChg chg="add mod modCrop">
          <ac:chgData name="Michal Nickel 2022 (N1075587)" userId="S::n1075587@my.ntu.ac.uk::c0ddba73-0678-4eed-a6aa-f404c8d89e3f" providerId="AD" clId="Web-{EC8ACCF4-76FD-15BB-BA24-1E975FE5FE80}" dt="2024-04-15T15:29:38.800" v="34" actId="14100"/>
          <ac:picMkLst>
            <pc:docMk/>
            <pc:sldMk cId="1995032743" sldId="261"/>
            <ac:picMk id="22" creationId="{B86DD1B7-9C0A-C51C-DA01-376087E32C84}"/>
          </ac:picMkLst>
        </pc:picChg>
        <pc:picChg chg="add mod">
          <ac:chgData name="Michal Nickel 2022 (N1075587)" userId="S::n1075587@my.ntu.ac.uk::c0ddba73-0678-4eed-a6aa-f404c8d89e3f" providerId="AD" clId="Web-{EC8ACCF4-76FD-15BB-BA24-1E975FE5FE80}" dt="2024-04-15T15:29:40.862" v="35" actId="14100"/>
          <ac:picMkLst>
            <pc:docMk/>
            <pc:sldMk cId="1995032743" sldId="261"/>
            <ac:picMk id="23" creationId="{39C6FDE0-F095-A2FF-4EC6-10AA17764E9C}"/>
          </ac:picMkLst>
        </pc:picChg>
      </pc:sldChg>
      <pc:sldChg chg="addSp delSp modSp add replId">
        <pc:chgData name="Michal Nickel 2022 (N1075587)" userId="S::n1075587@my.ntu.ac.uk::c0ddba73-0678-4eed-a6aa-f404c8d89e3f" providerId="AD" clId="Web-{EC8ACCF4-76FD-15BB-BA24-1E975FE5FE80}" dt="2024-04-15T17:55:38.089" v="452" actId="20577"/>
        <pc:sldMkLst>
          <pc:docMk/>
          <pc:sldMk cId="3256454278" sldId="262"/>
        </pc:sldMkLst>
        <pc:spChg chg="mod">
          <ac:chgData name="Michal Nickel 2022 (N1075587)" userId="S::n1075587@my.ntu.ac.uk::c0ddba73-0678-4eed-a6aa-f404c8d89e3f" providerId="AD" clId="Web-{EC8ACCF4-76FD-15BB-BA24-1E975FE5FE80}" dt="2024-04-15T17:55:38.089" v="452" actId="20577"/>
          <ac:spMkLst>
            <pc:docMk/>
            <pc:sldMk cId="3256454278" sldId="262"/>
            <ac:spMk id="6" creationId="{C8C08314-284C-554F-F162-47BCBA3624EC}"/>
          </ac:spMkLst>
        </pc:spChg>
        <pc:spChg chg="mod">
          <ac:chgData name="Michal Nickel 2022 (N1075587)" userId="S::n1075587@my.ntu.ac.uk::c0ddba73-0678-4eed-a6aa-f404c8d89e3f" providerId="AD" clId="Web-{EC8ACCF4-76FD-15BB-BA24-1E975FE5FE80}" dt="2024-04-15T16:08:23.269" v="39" actId="20577"/>
          <ac:spMkLst>
            <pc:docMk/>
            <pc:sldMk cId="3256454278" sldId="262"/>
            <ac:spMk id="10" creationId="{888714CC-CD46-3BE1-F331-88C28AB3522E}"/>
          </ac:spMkLst>
        </pc:spChg>
        <pc:picChg chg="add mod">
          <ac:chgData name="Michal Nickel 2022 (N1075587)" userId="S::n1075587@my.ntu.ac.uk::c0ddba73-0678-4eed-a6aa-f404c8d89e3f" providerId="AD" clId="Web-{EC8ACCF4-76FD-15BB-BA24-1E975FE5FE80}" dt="2024-04-15T16:08:50.551" v="48" actId="14100"/>
          <ac:picMkLst>
            <pc:docMk/>
            <pc:sldMk cId="3256454278" sldId="262"/>
            <ac:picMk id="2" creationId="{3C3282D3-CAA2-4860-C34A-7B1658AC39B5}"/>
          </ac:picMkLst>
        </pc:picChg>
        <pc:picChg chg="del">
          <ac:chgData name="Michal Nickel 2022 (N1075587)" userId="S::n1075587@my.ntu.ac.uk::c0ddba73-0678-4eed-a6aa-f404c8d89e3f" providerId="AD" clId="Web-{EC8ACCF4-76FD-15BB-BA24-1E975FE5FE80}" dt="2024-04-15T16:08:24.737" v="40"/>
          <ac:picMkLst>
            <pc:docMk/>
            <pc:sldMk cId="3256454278" sldId="262"/>
            <ac:picMk id="3" creationId="{DD6A1ADF-9808-FDE7-BFB1-63D9E2487A31}"/>
          </ac:picMkLst>
        </pc:picChg>
        <pc:picChg chg="add mod">
          <ac:chgData name="Michal Nickel 2022 (N1075587)" userId="S::n1075587@my.ntu.ac.uk::c0ddba73-0678-4eed-a6aa-f404c8d89e3f" providerId="AD" clId="Web-{EC8ACCF4-76FD-15BB-BA24-1E975FE5FE80}" dt="2024-04-15T16:09:48.662" v="60" actId="14100"/>
          <ac:picMkLst>
            <pc:docMk/>
            <pc:sldMk cId="3256454278" sldId="262"/>
            <ac:picMk id="5" creationId="{36BD4054-32C7-252F-0643-4806DF9946CF}"/>
          </ac:picMkLst>
        </pc:picChg>
        <pc:picChg chg="add mod">
          <ac:chgData name="Michal Nickel 2022 (N1075587)" userId="S::n1075587@my.ntu.ac.uk::c0ddba73-0678-4eed-a6aa-f404c8d89e3f" providerId="AD" clId="Web-{EC8ACCF4-76FD-15BB-BA24-1E975FE5FE80}" dt="2024-04-15T16:09:44.912" v="58" actId="1076"/>
          <ac:picMkLst>
            <pc:docMk/>
            <pc:sldMk cId="3256454278" sldId="262"/>
            <ac:picMk id="7" creationId="{ED58C30D-05B3-F3B5-8C85-321EAE648D53}"/>
          </ac:picMkLst>
        </pc:picChg>
        <pc:picChg chg="add mod">
          <ac:chgData name="Michal Nickel 2022 (N1075587)" userId="S::n1075587@my.ntu.ac.uk::c0ddba73-0678-4eed-a6aa-f404c8d89e3f" providerId="AD" clId="Web-{EC8ACCF4-76FD-15BB-BA24-1E975FE5FE80}" dt="2024-04-15T16:11:02.305" v="67" actId="14100"/>
          <ac:picMkLst>
            <pc:docMk/>
            <pc:sldMk cId="3256454278" sldId="262"/>
            <ac:picMk id="8" creationId="{740ACE19-DACD-5FF8-71B3-E28AAF61638D}"/>
          </ac:picMkLst>
        </pc:picChg>
        <pc:picChg chg="del">
          <ac:chgData name="Michal Nickel 2022 (N1075587)" userId="S::n1075587@my.ntu.ac.uk::c0ddba73-0678-4eed-a6aa-f404c8d89e3f" providerId="AD" clId="Web-{EC8ACCF4-76FD-15BB-BA24-1E975FE5FE80}" dt="2024-04-15T16:08:25.175" v="41"/>
          <ac:picMkLst>
            <pc:docMk/>
            <pc:sldMk cId="3256454278" sldId="262"/>
            <ac:picMk id="12" creationId="{8B935C6C-C1E8-B2DC-004A-38B6AB6D2431}"/>
          </ac:picMkLst>
        </pc:picChg>
        <pc:picChg chg="del">
          <ac:chgData name="Michal Nickel 2022 (N1075587)" userId="S::n1075587@my.ntu.ac.uk::c0ddba73-0678-4eed-a6aa-f404c8d89e3f" providerId="AD" clId="Web-{EC8ACCF4-76FD-15BB-BA24-1E975FE5FE80}" dt="2024-04-15T16:08:25.940" v="42"/>
          <ac:picMkLst>
            <pc:docMk/>
            <pc:sldMk cId="3256454278" sldId="262"/>
            <ac:picMk id="22" creationId="{B86DD1B7-9C0A-C51C-DA01-376087E32C84}"/>
          </ac:picMkLst>
        </pc:picChg>
        <pc:picChg chg="del">
          <ac:chgData name="Michal Nickel 2022 (N1075587)" userId="S::n1075587@my.ntu.ac.uk::c0ddba73-0678-4eed-a6aa-f404c8d89e3f" providerId="AD" clId="Web-{EC8ACCF4-76FD-15BB-BA24-1E975FE5FE80}" dt="2024-04-15T16:08:26.409" v="43"/>
          <ac:picMkLst>
            <pc:docMk/>
            <pc:sldMk cId="3256454278" sldId="262"/>
            <ac:picMk id="23" creationId="{39C6FDE0-F095-A2FF-4EC6-10AA17764E9C}"/>
          </ac:picMkLst>
        </pc:picChg>
        <pc:picChg chg="add mod">
          <ac:chgData name="Michal Nickel 2022 (N1075587)" userId="S::n1075587@my.ntu.ac.uk::c0ddba73-0678-4eed-a6aa-f404c8d89e3f" providerId="AD" clId="Web-{EC8ACCF4-76FD-15BB-BA24-1E975FE5FE80}" dt="2024-04-15T16:11:26.228" v="71" actId="14100"/>
          <ac:picMkLst>
            <pc:docMk/>
            <pc:sldMk cId="3256454278" sldId="262"/>
            <ac:picMk id="24" creationId="{F5ABEDE1-E30A-323D-39AF-5B3F1E2BE083}"/>
          </ac:picMkLst>
        </pc:picChg>
      </pc:sldChg>
    </pc:docChg>
  </pc:docChgLst>
  <pc:docChgLst>
    <pc:chgData name="Michal Nickel 2022 (N1075587)" userId="S::n1075587@my.ntu.ac.uk::c0ddba73-0678-4eed-a6aa-f404c8d89e3f" providerId="AD" clId="Web-{FFE1F35F-6DA7-93E0-9CA2-A2813E17939D}"/>
    <pc:docChg chg="addSld modSld sldOrd">
      <pc:chgData name="Michal Nickel 2022 (N1075587)" userId="S::n1075587@my.ntu.ac.uk::c0ddba73-0678-4eed-a6aa-f404c8d89e3f" providerId="AD" clId="Web-{FFE1F35F-6DA7-93E0-9CA2-A2813E17939D}" dt="2024-04-15T14:49:40.148" v="233" actId="20577"/>
      <pc:docMkLst>
        <pc:docMk/>
      </pc:docMkLst>
      <pc:sldChg chg="ord">
        <pc:chgData name="Michal Nickel 2022 (N1075587)" userId="S::n1075587@my.ntu.ac.uk::c0ddba73-0678-4eed-a6aa-f404c8d89e3f" providerId="AD" clId="Web-{FFE1F35F-6DA7-93E0-9CA2-A2813E17939D}" dt="2024-04-15T13:11:40.324" v="1"/>
        <pc:sldMkLst>
          <pc:docMk/>
          <pc:sldMk cId="2902727639" sldId="259"/>
        </pc:sldMkLst>
      </pc:sldChg>
      <pc:sldChg chg="addSp delSp modSp add replId">
        <pc:chgData name="Michal Nickel 2022 (N1075587)" userId="S::n1075587@my.ntu.ac.uk::c0ddba73-0678-4eed-a6aa-f404c8d89e3f" providerId="AD" clId="Web-{FFE1F35F-6DA7-93E0-9CA2-A2813E17939D}" dt="2024-04-15T14:49:17.428" v="228" actId="20577"/>
        <pc:sldMkLst>
          <pc:docMk/>
          <pc:sldMk cId="194286270" sldId="260"/>
        </pc:sldMkLst>
        <pc:spChg chg="mod">
          <ac:chgData name="Michal Nickel 2022 (N1075587)" userId="S::n1075587@my.ntu.ac.uk::c0ddba73-0678-4eed-a6aa-f404c8d89e3f" providerId="AD" clId="Web-{FFE1F35F-6DA7-93E0-9CA2-A2813E17939D}" dt="2024-04-15T14:49:17.428" v="228" actId="20577"/>
          <ac:spMkLst>
            <pc:docMk/>
            <pc:sldMk cId="194286270" sldId="260"/>
            <ac:spMk id="3" creationId="{2148D51C-BA27-D655-8877-E91613138082}"/>
          </ac:spMkLst>
        </pc:spChg>
        <pc:spChg chg="mod">
          <ac:chgData name="Michal Nickel 2022 (N1075587)" userId="S::n1075587@my.ntu.ac.uk::c0ddba73-0678-4eed-a6aa-f404c8d89e3f" providerId="AD" clId="Web-{FFE1F35F-6DA7-93E0-9CA2-A2813E17939D}" dt="2024-04-15T14:49:11.553" v="227" actId="20577"/>
          <ac:spMkLst>
            <pc:docMk/>
            <pc:sldMk cId="194286270" sldId="260"/>
            <ac:spMk id="8" creationId="{0B8D8AE0-FA37-B098-2ECC-2E32837C9036}"/>
          </ac:spMkLst>
        </pc:spChg>
        <pc:spChg chg="mod">
          <ac:chgData name="Michal Nickel 2022 (N1075587)" userId="S::n1075587@my.ntu.ac.uk::c0ddba73-0678-4eed-a6aa-f404c8d89e3f" providerId="AD" clId="Web-{FFE1F35F-6DA7-93E0-9CA2-A2813E17939D}" dt="2024-04-15T13:11:47.074" v="5" actId="20577"/>
          <ac:spMkLst>
            <pc:docMk/>
            <pc:sldMk cId="194286270" sldId="260"/>
            <ac:spMk id="10" creationId="{888714CC-CD46-3BE1-F331-88C28AB3522E}"/>
          </ac:spMkLst>
        </pc:spChg>
        <pc:picChg chg="add mod">
          <ac:chgData name="Michal Nickel 2022 (N1075587)" userId="S::n1075587@my.ntu.ac.uk::c0ddba73-0678-4eed-a6aa-f404c8d89e3f" providerId="AD" clId="Web-{FFE1F35F-6DA7-93E0-9CA2-A2813E17939D}" dt="2024-04-15T14:41:40.193" v="35" actId="14100"/>
          <ac:picMkLst>
            <pc:docMk/>
            <pc:sldMk cId="194286270" sldId="260"/>
            <ac:picMk id="2" creationId="{9969BAFC-A89E-58AC-A448-9C0FF0B6D8E6}"/>
          </ac:picMkLst>
        </pc:picChg>
        <pc:picChg chg="add mod">
          <ac:chgData name="Michal Nickel 2022 (N1075587)" userId="S::n1075587@my.ntu.ac.uk::c0ddba73-0678-4eed-a6aa-f404c8d89e3f" providerId="AD" clId="Web-{FFE1F35F-6DA7-93E0-9CA2-A2813E17939D}" dt="2024-04-15T14:41:51.240" v="39" actId="1076"/>
          <ac:picMkLst>
            <pc:docMk/>
            <pc:sldMk cId="194286270" sldId="260"/>
            <ac:picMk id="5" creationId="{11E3CD2D-BF09-F7F5-60F5-45D72B1B6EC3}"/>
          </ac:picMkLst>
        </pc:picChg>
        <pc:picChg chg="del">
          <ac:chgData name="Michal Nickel 2022 (N1075587)" userId="S::n1075587@my.ntu.ac.uk::c0ddba73-0678-4eed-a6aa-f404c8d89e3f" providerId="AD" clId="Web-{FFE1F35F-6DA7-93E0-9CA2-A2813E17939D}" dt="2024-04-15T13:51:15.642" v="20"/>
          <ac:picMkLst>
            <pc:docMk/>
            <pc:sldMk cId="194286270" sldId="260"/>
            <ac:picMk id="5" creationId="{C9D68904-6B1E-0532-DF8F-DB46E2395B08}"/>
          </ac:picMkLst>
        </pc:picChg>
        <pc:picChg chg="add mod">
          <ac:chgData name="Michal Nickel 2022 (N1075587)" userId="S::n1075587@my.ntu.ac.uk::c0ddba73-0678-4eed-a6aa-f404c8d89e3f" providerId="AD" clId="Web-{FFE1F35F-6DA7-93E0-9CA2-A2813E17939D}" dt="2024-04-15T14:41:42.958" v="36" actId="14100"/>
          <ac:picMkLst>
            <pc:docMk/>
            <pc:sldMk cId="194286270" sldId="260"/>
            <ac:picMk id="6" creationId="{39F4ED96-A402-047C-B40C-29197745B995}"/>
          </ac:picMkLst>
        </pc:picChg>
        <pc:picChg chg="add del">
          <ac:chgData name="Michal Nickel 2022 (N1075587)" userId="S::n1075587@my.ntu.ac.uk::c0ddba73-0678-4eed-a6aa-f404c8d89e3f" providerId="AD" clId="Web-{FFE1F35F-6DA7-93E0-9CA2-A2813E17939D}" dt="2024-04-15T13:15:48.252" v="11"/>
          <ac:picMkLst>
            <pc:docMk/>
            <pc:sldMk cId="194286270" sldId="260"/>
            <ac:picMk id="6" creationId="{5833038C-FC79-6A2E-08D4-20737C1BC1E7}"/>
          </ac:picMkLst>
        </pc:picChg>
        <pc:picChg chg="del">
          <ac:chgData name="Michal Nickel 2022 (N1075587)" userId="S::n1075587@my.ntu.ac.uk::c0ddba73-0678-4eed-a6aa-f404c8d89e3f" providerId="AD" clId="Web-{FFE1F35F-6DA7-93E0-9CA2-A2813E17939D}" dt="2024-04-15T13:51:16.236" v="21"/>
          <ac:picMkLst>
            <pc:docMk/>
            <pc:sldMk cId="194286270" sldId="260"/>
            <ac:picMk id="7" creationId="{4C2F14DA-C5AE-777B-26B4-D9D43A6BD5D4}"/>
          </ac:picMkLst>
        </pc:picChg>
      </pc:sldChg>
      <pc:sldChg chg="modSp add ord replId">
        <pc:chgData name="Michal Nickel 2022 (N1075587)" userId="S::n1075587@my.ntu.ac.uk::c0ddba73-0678-4eed-a6aa-f404c8d89e3f" providerId="AD" clId="Web-{FFE1F35F-6DA7-93E0-9CA2-A2813E17939D}" dt="2024-04-15T14:49:40.148" v="233" actId="20577"/>
        <pc:sldMkLst>
          <pc:docMk/>
          <pc:sldMk cId="1995032743" sldId="261"/>
        </pc:sldMkLst>
        <pc:spChg chg="mod">
          <ac:chgData name="Michal Nickel 2022 (N1075587)" userId="S::n1075587@my.ntu.ac.uk::c0ddba73-0678-4eed-a6aa-f404c8d89e3f" providerId="AD" clId="Web-{FFE1F35F-6DA7-93E0-9CA2-A2813E17939D}" dt="2024-04-15T14:49:40.148" v="233" actId="20577"/>
          <ac:spMkLst>
            <pc:docMk/>
            <pc:sldMk cId="1995032743" sldId="261"/>
            <ac:spMk id="10" creationId="{888714CC-CD46-3BE1-F331-88C28AB3522E}"/>
          </ac:spMkLst>
        </pc:spChg>
      </pc:sldChg>
    </pc:docChg>
  </pc:docChgLst>
  <pc:docChgLst>
    <pc:chgData name="Michal Nickel 2022 (N1075587)" userId="S::n1075587@my.ntu.ac.uk::c0ddba73-0678-4eed-a6aa-f404c8d89e3f" providerId="AD" clId="Web-{0EC18BE7-C6A5-CA4F-0878-0714D230D7D3}"/>
    <pc:docChg chg="delSld modSld">
      <pc:chgData name="Michal Nickel 2022 (N1075587)" userId="S::n1075587@my.ntu.ac.uk::c0ddba73-0678-4eed-a6aa-f404c8d89e3f" providerId="AD" clId="Web-{0EC18BE7-C6A5-CA4F-0878-0714D230D7D3}" dt="2024-04-04T13:12:26.514" v="551" actId="20577"/>
      <pc:docMkLst>
        <pc:docMk/>
      </pc:docMkLst>
      <pc:sldChg chg="addSp modSp">
        <pc:chgData name="Michal Nickel 2022 (N1075587)" userId="S::n1075587@my.ntu.ac.uk::c0ddba73-0678-4eed-a6aa-f404c8d89e3f" providerId="AD" clId="Web-{0EC18BE7-C6A5-CA4F-0878-0714D230D7D3}" dt="2024-04-04T12:48:16.462" v="245" actId="20577"/>
        <pc:sldMkLst>
          <pc:docMk/>
          <pc:sldMk cId="2712413171" sldId="257"/>
        </pc:sldMkLst>
        <pc:spChg chg="mod">
          <ac:chgData name="Michal Nickel 2022 (N1075587)" userId="S::n1075587@my.ntu.ac.uk::c0ddba73-0678-4eed-a6aa-f404c8d89e3f" providerId="AD" clId="Web-{0EC18BE7-C6A5-CA4F-0878-0714D230D7D3}" dt="2024-04-04T12:41:38.228" v="146" actId="20577"/>
          <ac:spMkLst>
            <pc:docMk/>
            <pc:sldMk cId="2712413171" sldId="257"/>
            <ac:spMk id="3" creationId="{2148D51C-BA27-D655-8877-E91613138082}"/>
          </ac:spMkLst>
        </pc:spChg>
        <pc:spChg chg="add mod">
          <ac:chgData name="Michal Nickel 2022 (N1075587)" userId="S::n1075587@my.ntu.ac.uk::c0ddba73-0678-4eed-a6aa-f404c8d89e3f" providerId="AD" clId="Web-{0EC18BE7-C6A5-CA4F-0878-0714D230D7D3}" dt="2024-04-04T12:48:16.462" v="245" actId="20577"/>
          <ac:spMkLst>
            <pc:docMk/>
            <pc:sldMk cId="2712413171" sldId="257"/>
            <ac:spMk id="8" creationId="{0B8D8AE0-FA37-B098-2ECC-2E32837C9036}"/>
          </ac:spMkLst>
        </pc:spChg>
        <pc:spChg chg="mod">
          <ac:chgData name="Michal Nickel 2022 (N1075587)" userId="S::n1075587@my.ntu.ac.uk::c0ddba73-0678-4eed-a6aa-f404c8d89e3f" providerId="AD" clId="Web-{0EC18BE7-C6A5-CA4F-0878-0714D230D7D3}" dt="2024-04-04T12:34:40.463" v="2" actId="20577"/>
          <ac:spMkLst>
            <pc:docMk/>
            <pc:sldMk cId="2712413171" sldId="257"/>
            <ac:spMk id="10" creationId="{888714CC-CD46-3BE1-F331-88C28AB3522E}"/>
          </ac:spMkLst>
        </pc:spChg>
        <pc:picChg chg="mod">
          <ac:chgData name="Michal Nickel 2022 (N1075587)" userId="S::n1075587@my.ntu.ac.uk::c0ddba73-0678-4eed-a6aa-f404c8d89e3f" providerId="AD" clId="Web-{0EC18BE7-C6A5-CA4F-0878-0714D230D7D3}" dt="2024-04-04T12:34:48.463" v="4" actId="1076"/>
          <ac:picMkLst>
            <pc:docMk/>
            <pc:sldMk cId="2712413171" sldId="257"/>
            <ac:picMk id="4" creationId="{24BD33B4-9CBB-DC2C-F2BB-742C8BAED713}"/>
          </ac:picMkLst>
        </pc:picChg>
        <pc:picChg chg="mod">
          <ac:chgData name="Michal Nickel 2022 (N1075587)" userId="S::n1075587@my.ntu.ac.uk::c0ddba73-0678-4eed-a6aa-f404c8d89e3f" providerId="AD" clId="Web-{0EC18BE7-C6A5-CA4F-0878-0714D230D7D3}" dt="2024-04-04T12:41:14.102" v="137" actId="1076"/>
          <ac:picMkLst>
            <pc:docMk/>
            <pc:sldMk cId="2712413171" sldId="257"/>
            <ac:picMk id="5" creationId="{C9D68904-6B1E-0532-DF8F-DB46E2395B08}"/>
          </ac:picMkLst>
        </pc:picChg>
        <pc:picChg chg="mod">
          <ac:chgData name="Michal Nickel 2022 (N1075587)" userId="S::n1075587@my.ntu.ac.uk::c0ddba73-0678-4eed-a6aa-f404c8d89e3f" providerId="AD" clId="Web-{0EC18BE7-C6A5-CA4F-0878-0714D230D7D3}" dt="2024-04-04T12:40:23.085" v="125" actId="14100"/>
          <ac:picMkLst>
            <pc:docMk/>
            <pc:sldMk cId="2712413171" sldId="257"/>
            <ac:picMk id="6" creationId="{5833038C-FC79-6A2E-08D4-20737C1BC1E7}"/>
          </ac:picMkLst>
        </pc:picChg>
        <pc:picChg chg="add mod">
          <ac:chgData name="Michal Nickel 2022 (N1075587)" userId="S::n1075587@my.ntu.ac.uk::c0ddba73-0678-4eed-a6aa-f404c8d89e3f" providerId="AD" clId="Web-{0EC18BE7-C6A5-CA4F-0878-0714D230D7D3}" dt="2024-04-04T12:41:34.103" v="144" actId="1076"/>
          <ac:picMkLst>
            <pc:docMk/>
            <pc:sldMk cId="2712413171" sldId="257"/>
            <ac:picMk id="7" creationId="{4C2F14DA-C5AE-777B-26B4-D9D43A6BD5D4}"/>
          </ac:picMkLst>
        </pc:picChg>
      </pc:sldChg>
      <pc:sldChg chg="modSp del">
        <pc:chgData name="Michal Nickel 2022 (N1075587)" userId="S::n1075587@my.ntu.ac.uk::c0ddba73-0678-4eed-a6aa-f404c8d89e3f" providerId="AD" clId="Web-{0EC18BE7-C6A5-CA4F-0878-0714D230D7D3}" dt="2024-04-04T12:53:24.426" v="246"/>
        <pc:sldMkLst>
          <pc:docMk/>
          <pc:sldMk cId="2695775372" sldId="258"/>
        </pc:sldMkLst>
        <pc:spChg chg="mod">
          <ac:chgData name="Michal Nickel 2022 (N1075587)" userId="S::n1075587@my.ntu.ac.uk::c0ddba73-0678-4eed-a6aa-f404c8d89e3f" providerId="AD" clId="Web-{0EC18BE7-C6A5-CA4F-0878-0714D230D7D3}" dt="2024-04-04T12:35:05.964" v="5" actId="20577"/>
          <ac:spMkLst>
            <pc:docMk/>
            <pc:sldMk cId="2695775372" sldId="258"/>
            <ac:spMk id="10" creationId="{888714CC-CD46-3BE1-F331-88C28AB3522E}"/>
          </ac:spMkLst>
        </pc:spChg>
        <pc:picChg chg="mod modCrop">
          <ac:chgData name="Michal Nickel 2022 (N1075587)" userId="S::n1075587@my.ntu.ac.uk::c0ddba73-0678-4eed-a6aa-f404c8d89e3f" providerId="AD" clId="Web-{0EC18BE7-C6A5-CA4F-0878-0714D230D7D3}" dt="2024-04-04T12:40:51.726" v="130"/>
          <ac:picMkLst>
            <pc:docMk/>
            <pc:sldMk cId="2695775372" sldId="258"/>
            <ac:picMk id="2" creationId="{3B6CC102-30D6-020D-B48B-CAEC1F917C7E}"/>
          </ac:picMkLst>
        </pc:picChg>
      </pc:sldChg>
      <pc:sldChg chg="addSp modSp">
        <pc:chgData name="Michal Nickel 2022 (N1075587)" userId="S::n1075587@my.ntu.ac.uk::c0ddba73-0678-4eed-a6aa-f404c8d89e3f" providerId="AD" clId="Web-{0EC18BE7-C6A5-CA4F-0878-0714D230D7D3}" dt="2024-04-04T13:12:26.514" v="551" actId="20577"/>
        <pc:sldMkLst>
          <pc:docMk/>
          <pc:sldMk cId="2902727639" sldId="259"/>
        </pc:sldMkLst>
        <pc:spChg chg="add mod">
          <ac:chgData name="Michal Nickel 2022 (N1075587)" userId="S::n1075587@my.ntu.ac.uk::c0ddba73-0678-4eed-a6aa-f404c8d89e3f" providerId="AD" clId="Web-{0EC18BE7-C6A5-CA4F-0878-0714D230D7D3}" dt="2024-04-04T13:12:26.514" v="551" actId="20577"/>
          <ac:spMkLst>
            <pc:docMk/>
            <pc:sldMk cId="2902727639" sldId="259"/>
            <ac:spMk id="6" creationId="{C8C08314-284C-554F-F162-47BCBA3624EC}"/>
          </ac:spMkLst>
        </pc:spChg>
        <pc:picChg chg="mod">
          <ac:chgData name="Michal Nickel 2022 (N1075587)" userId="S::n1075587@my.ntu.ac.uk::c0ddba73-0678-4eed-a6aa-f404c8d89e3f" providerId="AD" clId="Web-{0EC18BE7-C6A5-CA4F-0878-0714D230D7D3}" dt="2024-04-04T12:53:45.598" v="252" actId="14100"/>
          <ac:picMkLst>
            <pc:docMk/>
            <pc:sldMk cId="2902727639" sldId="259"/>
            <ac:picMk id="2" creationId="{7882D37B-0F81-284B-4F1C-906EE35DF164}"/>
          </ac:picMkLst>
        </pc:picChg>
        <pc:picChg chg="mod">
          <ac:chgData name="Michal Nickel 2022 (N1075587)" userId="S::n1075587@my.ntu.ac.uk::c0ddba73-0678-4eed-a6aa-f404c8d89e3f" providerId="AD" clId="Web-{0EC18BE7-C6A5-CA4F-0878-0714D230D7D3}" dt="2024-04-04T12:53:53.005" v="254" actId="14100"/>
          <ac:picMkLst>
            <pc:docMk/>
            <pc:sldMk cId="2902727639" sldId="259"/>
            <ac:picMk id="5" creationId="{1F766CB6-98C2-634B-02F3-5784AEDBA73A}"/>
          </ac:picMkLst>
        </pc:picChg>
        <pc:picChg chg="mod">
          <ac:chgData name="Michal Nickel 2022 (N1075587)" userId="S::n1075587@my.ntu.ac.uk::c0ddba73-0678-4eed-a6aa-f404c8d89e3f" providerId="AD" clId="Web-{0EC18BE7-C6A5-CA4F-0878-0714D230D7D3}" dt="2024-04-04T12:54:05.130" v="256" actId="14100"/>
          <ac:picMkLst>
            <pc:docMk/>
            <pc:sldMk cId="2902727639" sldId="259"/>
            <ac:picMk id="7" creationId="{01A726A2-4FB3-2A20-4625-E74B4B15C2E2}"/>
          </ac:picMkLst>
        </pc:picChg>
        <pc:picChg chg="mod">
          <ac:chgData name="Michal Nickel 2022 (N1075587)" userId="S::n1075587@my.ntu.ac.uk::c0ddba73-0678-4eed-a6aa-f404c8d89e3f" providerId="AD" clId="Web-{0EC18BE7-C6A5-CA4F-0878-0714D230D7D3}" dt="2024-04-04T12:54:23.944" v="259" actId="1076"/>
          <ac:picMkLst>
            <pc:docMk/>
            <pc:sldMk cId="2902727639" sldId="259"/>
            <ac:picMk id="8" creationId="{DD93A812-C2F5-4D8D-EA17-842BA0E1027B}"/>
          </ac:picMkLst>
        </pc:picChg>
      </pc:sldChg>
    </pc:docChg>
  </pc:docChgLst>
  <pc:docChgLst>
    <pc:chgData name="Michal Nickel 2022 (N1075587)" userId="S::n1075587@my.ntu.ac.uk::c0ddba73-0678-4eed-a6aa-f404c8d89e3f" providerId="AD" clId="Web-{B36BDA0E-CF0D-95F4-454B-DCE765C1604F}"/>
    <pc:docChg chg="addSld modSld addMainMaster delMainMaster">
      <pc:chgData name="Michal Nickel 2022 (N1075587)" userId="S::n1075587@my.ntu.ac.uk::c0ddba73-0678-4eed-a6aa-f404c8d89e3f" providerId="AD" clId="Web-{B36BDA0E-CF0D-95F4-454B-DCE765C1604F}" dt="2024-04-03T13:12:54.166" v="210" actId="1076"/>
      <pc:docMkLst>
        <pc:docMk/>
      </pc:docMkLst>
      <pc:sldChg chg="addSp delSp modSp mod setBg modClrScheme chgLayout">
        <pc:chgData name="Michal Nickel 2022 (N1075587)" userId="S::n1075587@my.ntu.ac.uk::c0ddba73-0678-4eed-a6aa-f404c8d89e3f" providerId="AD" clId="Web-{B36BDA0E-CF0D-95F4-454B-DCE765C1604F}" dt="2024-04-03T09:36:05.962" v="24" actId="20577"/>
        <pc:sldMkLst>
          <pc:docMk/>
          <pc:sldMk cId="109857222" sldId="256"/>
        </pc:sldMkLst>
        <pc:spChg chg="add del mod">
          <ac:chgData name="Michal Nickel 2022 (N1075587)" userId="S::n1075587@my.ntu.ac.uk::c0ddba73-0678-4eed-a6aa-f404c8d89e3f" providerId="AD" clId="Web-{B36BDA0E-CF0D-95F4-454B-DCE765C1604F}" dt="2024-04-03T09:35:46.571" v="12" actId="20577"/>
          <ac:spMkLst>
            <pc:docMk/>
            <pc:sldMk cId="109857222" sldId="256"/>
            <ac:spMk id="2" creationId="{00000000-0000-0000-0000-000000000000}"/>
          </ac:spMkLst>
        </pc:spChg>
        <pc:spChg chg="mod">
          <ac:chgData name="Michal Nickel 2022 (N1075587)" userId="S::n1075587@my.ntu.ac.uk::c0ddba73-0678-4eed-a6aa-f404c8d89e3f" providerId="AD" clId="Web-{B36BDA0E-CF0D-95F4-454B-DCE765C1604F}" dt="2024-04-03T09:36:05.962" v="24" actId="20577"/>
          <ac:spMkLst>
            <pc:docMk/>
            <pc:sldMk cId="109857222" sldId="256"/>
            <ac:spMk id="3" creationId="{00000000-0000-0000-0000-000000000000}"/>
          </ac:spMkLst>
        </pc:spChg>
        <pc:spChg chg="add">
          <ac:chgData name="Michal Nickel 2022 (N1075587)" userId="S::n1075587@my.ntu.ac.uk::c0ddba73-0678-4eed-a6aa-f404c8d89e3f" providerId="AD" clId="Web-{B36BDA0E-CF0D-95F4-454B-DCE765C1604F}" dt="2024-04-03T09:35:35.166" v="2"/>
          <ac:spMkLst>
            <pc:docMk/>
            <pc:sldMk cId="109857222" sldId="256"/>
            <ac:spMk id="9" creationId="{733E0473-C315-42D8-A82A-A2FE49DC67DA}"/>
          </ac:spMkLst>
        </pc:spChg>
        <pc:spChg chg="add">
          <ac:chgData name="Michal Nickel 2022 (N1075587)" userId="S::n1075587@my.ntu.ac.uk::c0ddba73-0678-4eed-a6aa-f404c8d89e3f" providerId="AD" clId="Web-{B36BDA0E-CF0D-95F4-454B-DCE765C1604F}" dt="2024-04-03T09:35:35.166" v="2"/>
          <ac:spMkLst>
            <pc:docMk/>
            <pc:sldMk cId="109857222" sldId="256"/>
            <ac:spMk id="11" creationId="{AD23A251-68F2-43E5-812B-4BBAE1AF535E}"/>
          </ac:spMkLst>
        </pc:spChg>
        <pc:grpChg chg="add">
          <ac:chgData name="Michal Nickel 2022 (N1075587)" userId="S::n1075587@my.ntu.ac.uk::c0ddba73-0678-4eed-a6aa-f404c8d89e3f" providerId="AD" clId="Web-{B36BDA0E-CF0D-95F4-454B-DCE765C1604F}" dt="2024-04-03T09:35:35.166" v="2"/>
          <ac:grpSpMkLst>
            <pc:docMk/>
            <pc:sldMk cId="109857222" sldId="256"/>
            <ac:grpSpMk id="13" creationId="{0350AF23-2606-421F-AB7B-23D9B48F3E9B}"/>
          </ac:grpSpMkLst>
        </pc:grpChg>
        <pc:picChg chg="add">
          <ac:chgData name="Michal Nickel 2022 (N1075587)" userId="S::n1075587@my.ntu.ac.uk::c0ddba73-0678-4eed-a6aa-f404c8d89e3f" providerId="AD" clId="Web-{B36BDA0E-CF0D-95F4-454B-DCE765C1604F}" dt="2024-04-03T09:35:35.166" v="2"/>
          <ac:picMkLst>
            <pc:docMk/>
            <pc:sldMk cId="109857222" sldId="256"/>
            <ac:picMk id="4" creationId="{24BD33B4-9CBB-DC2C-F2BB-742C8BAED713}"/>
          </ac:picMkLst>
        </pc:picChg>
      </pc:sldChg>
      <pc:sldChg chg="addSp delSp modSp add replId">
        <pc:chgData name="Michal Nickel 2022 (N1075587)" userId="S::n1075587@my.ntu.ac.uk::c0ddba73-0678-4eed-a6aa-f404c8d89e3f" providerId="AD" clId="Web-{B36BDA0E-CF0D-95F4-454B-DCE765C1604F}" dt="2024-04-03T11:32:58.048" v="196" actId="1076"/>
        <pc:sldMkLst>
          <pc:docMk/>
          <pc:sldMk cId="2712413171" sldId="257"/>
        </pc:sldMkLst>
        <pc:spChg chg="del">
          <ac:chgData name="Michal Nickel 2022 (N1075587)" userId="S::n1075587@my.ntu.ac.uk::c0ddba73-0678-4eed-a6aa-f404c8d89e3f" providerId="AD" clId="Web-{B36BDA0E-CF0D-95F4-454B-DCE765C1604F}" dt="2024-04-03T09:36:37.119" v="27"/>
          <ac:spMkLst>
            <pc:docMk/>
            <pc:sldMk cId="2712413171" sldId="257"/>
            <ac:spMk id="2" creationId="{00000000-0000-0000-0000-000000000000}"/>
          </ac:spMkLst>
        </pc:spChg>
        <pc:spChg chg="del">
          <ac:chgData name="Michal Nickel 2022 (N1075587)" userId="S::n1075587@my.ntu.ac.uk::c0ddba73-0678-4eed-a6aa-f404c8d89e3f" providerId="AD" clId="Web-{B36BDA0E-CF0D-95F4-454B-DCE765C1604F}" dt="2024-04-03T09:36:35.525" v="26"/>
          <ac:spMkLst>
            <pc:docMk/>
            <pc:sldMk cId="2712413171" sldId="257"/>
            <ac:spMk id="3" creationId="{00000000-0000-0000-0000-000000000000}"/>
          </ac:spMkLst>
        </pc:spChg>
        <pc:spChg chg="add mod">
          <ac:chgData name="Michal Nickel 2022 (N1075587)" userId="S::n1075587@my.ntu.ac.uk::c0ddba73-0678-4eed-a6aa-f404c8d89e3f" providerId="AD" clId="Web-{B36BDA0E-CF0D-95F4-454B-DCE765C1604F}" dt="2024-04-03T11:32:46.173" v="189" actId="20577"/>
          <ac:spMkLst>
            <pc:docMk/>
            <pc:sldMk cId="2712413171" sldId="257"/>
            <ac:spMk id="3" creationId="{2148D51C-BA27-D655-8877-E91613138082}"/>
          </ac:spMkLst>
        </pc:spChg>
        <pc:spChg chg="add del mod">
          <ac:chgData name="Michal Nickel 2022 (N1075587)" userId="S::n1075587@my.ntu.ac.uk::c0ddba73-0678-4eed-a6aa-f404c8d89e3f" providerId="AD" clId="Web-{B36BDA0E-CF0D-95F4-454B-DCE765C1604F}" dt="2024-04-03T09:36:37.572" v="28"/>
          <ac:spMkLst>
            <pc:docMk/>
            <pc:sldMk cId="2712413171" sldId="257"/>
            <ac:spMk id="6" creationId="{931CFDC7-E76F-7158-276D-B50599673D9B}"/>
          </ac:spMkLst>
        </pc:spChg>
        <pc:spChg chg="add del mod">
          <ac:chgData name="Michal Nickel 2022 (N1075587)" userId="S::n1075587@my.ntu.ac.uk::c0ddba73-0678-4eed-a6aa-f404c8d89e3f" providerId="AD" clId="Web-{B36BDA0E-CF0D-95F4-454B-DCE765C1604F}" dt="2024-04-03T09:36:39.322" v="29"/>
          <ac:spMkLst>
            <pc:docMk/>
            <pc:sldMk cId="2712413171" sldId="257"/>
            <ac:spMk id="8" creationId="{561E62A7-B381-C667-7831-52D48E5AFDA7}"/>
          </ac:spMkLst>
        </pc:spChg>
        <pc:spChg chg="add mod">
          <ac:chgData name="Michal Nickel 2022 (N1075587)" userId="S::n1075587@my.ntu.ac.uk::c0ddba73-0678-4eed-a6aa-f404c8d89e3f" providerId="AD" clId="Web-{B36BDA0E-CF0D-95F4-454B-DCE765C1604F}" dt="2024-04-03T10:32:09.647" v="100" actId="20577"/>
          <ac:spMkLst>
            <pc:docMk/>
            <pc:sldMk cId="2712413171" sldId="257"/>
            <ac:spMk id="10" creationId="{888714CC-CD46-3BE1-F331-88C28AB3522E}"/>
          </ac:spMkLst>
        </pc:spChg>
        <pc:picChg chg="add mod">
          <ac:chgData name="Michal Nickel 2022 (N1075587)" userId="S::n1075587@my.ntu.ac.uk::c0ddba73-0678-4eed-a6aa-f404c8d89e3f" providerId="AD" clId="Web-{B36BDA0E-CF0D-95F4-454B-DCE765C1604F}" dt="2024-04-03T11:32:58.048" v="196" actId="1076"/>
          <ac:picMkLst>
            <pc:docMk/>
            <pc:sldMk cId="2712413171" sldId="257"/>
            <ac:picMk id="2" creationId="{086AFCD2-F3A8-C1B8-461C-02410C598EFC}"/>
          </ac:picMkLst>
        </pc:picChg>
        <pc:picChg chg="add del mod">
          <ac:chgData name="Michal Nickel 2022 (N1075587)" userId="S::n1075587@my.ntu.ac.uk::c0ddba73-0678-4eed-a6aa-f404c8d89e3f" providerId="AD" clId="Web-{B36BDA0E-CF0D-95F4-454B-DCE765C1604F}" dt="2024-04-03T10:50:58.204" v="171"/>
          <ac:picMkLst>
            <pc:docMk/>
            <pc:sldMk cId="2712413171" sldId="257"/>
            <ac:picMk id="2" creationId="{B6677472-8DC1-DF63-8BBC-02089899BD76}"/>
          </ac:picMkLst>
        </pc:picChg>
        <pc:picChg chg="mod">
          <ac:chgData name="Michal Nickel 2022 (N1075587)" userId="S::n1075587@my.ntu.ac.uk::c0ddba73-0678-4eed-a6aa-f404c8d89e3f" providerId="AD" clId="Web-{B36BDA0E-CF0D-95F4-454B-DCE765C1604F}" dt="2024-04-03T09:41:16.065" v="45" actId="1076"/>
          <ac:picMkLst>
            <pc:docMk/>
            <pc:sldMk cId="2712413171" sldId="257"/>
            <ac:picMk id="4" creationId="{24BD33B4-9CBB-DC2C-F2BB-742C8BAED713}"/>
          </ac:picMkLst>
        </pc:picChg>
        <pc:picChg chg="add del mod">
          <ac:chgData name="Michal Nickel 2022 (N1075587)" userId="S::n1075587@my.ntu.ac.uk::c0ddba73-0678-4eed-a6aa-f404c8d89e3f" providerId="AD" clId="Web-{B36BDA0E-CF0D-95F4-454B-DCE765C1604F}" dt="2024-04-03T11:32:49.486" v="191"/>
          <ac:picMkLst>
            <pc:docMk/>
            <pc:sldMk cId="2712413171" sldId="257"/>
            <ac:picMk id="5" creationId="{06B8A7C3-25C1-E8BF-9C20-2EF3B8163CE6}"/>
          </ac:picMkLst>
        </pc:picChg>
        <pc:picChg chg="add mod">
          <ac:chgData name="Michal Nickel 2022 (N1075587)" userId="S::n1075587@my.ntu.ac.uk::c0ddba73-0678-4eed-a6aa-f404c8d89e3f" providerId="AD" clId="Web-{B36BDA0E-CF0D-95F4-454B-DCE765C1604F}" dt="2024-04-03T10:51:00.783" v="172" actId="14100"/>
          <ac:picMkLst>
            <pc:docMk/>
            <pc:sldMk cId="2712413171" sldId="257"/>
            <ac:picMk id="6" creationId="{5833038C-FC79-6A2E-08D4-20737C1BC1E7}"/>
          </ac:picMkLst>
        </pc:picChg>
      </pc:sldChg>
      <pc:sldChg chg="addSp delSp modSp add replId">
        <pc:chgData name="Michal Nickel 2022 (N1075587)" userId="S::n1075587@my.ntu.ac.uk::c0ddba73-0678-4eed-a6aa-f404c8d89e3f" providerId="AD" clId="Web-{B36BDA0E-CF0D-95F4-454B-DCE765C1604F}" dt="2024-04-03T13:12:54.166" v="210" actId="1076"/>
        <pc:sldMkLst>
          <pc:docMk/>
          <pc:sldMk cId="2695775372" sldId="258"/>
        </pc:sldMkLst>
        <pc:spChg chg="mod">
          <ac:chgData name="Michal Nickel 2022 (N1075587)" userId="S::n1075587@my.ntu.ac.uk::c0ddba73-0678-4eed-a6aa-f404c8d89e3f" providerId="AD" clId="Web-{B36BDA0E-CF0D-95F4-454B-DCE765C1604F}" dt="2024-04-03T10:35:56.059" v="167" actId="20577"/>
          <ac:spMkLst>
            <pc:docMk/>
            <pc:sldMk cId="2695775372" sldId="258"/>
            <ac:spMk id="3" creationId="{2148D51C-BA27-D655-8877-E91613138082}"/>
          </ac:spMkLst>
        </pc:spChg>
        <pc:picChg chg="add mod">
          <ac:chgData name="Michal Nickel 2022 (N1075587)" userId="S::n1075587@my.ntu.ac.uk::c0ddba73-0678-4eed-a6aa-f404c8d89e3f" providerId="AD" clId="Web-{B36BDA0E-CF0D-95F4-454B-DCE765C1604F}" dt="2024-04-03T11:36:02.194" v="203" actId="14100"/>
          <ac:picMkLst>
            <pc:docMk/>
            <pc:sldMk cId="2695775372" sldId="258"/>
            <ac:picMk id="2" creationId="{3B6CC102-30D6-020D-B48B-CAEC1F917C7E}"/>
          </ac:picMkLst>
        </pc:picChg>
        <pc:picChg chg="del">
          <ac:chgData name="Michal Nickel 2022 (N1075587)" userId="S::n1075587@my.ntu.ac.uk::c0ddba73-0678-4eed-a6aa-f404c8d89e3f" providerId="AD" clId="Web-{B36BDA0E-CF0D-95F4-454B-DCE765C1604F}" dt="2024-04-03T10:34:57.448" v="136"/>
          <ac:picMkLst>
            <pc:docMk/>
            <pc:sldMk cId="2695775372" sldId="258"/>
            <ac:picMk id="2" creationId="{B6677472-8DC1-DF63-8BBC-02089899BD76}"/>
          </ac:picMkLst>
        </pc:picChg>
        <pc:picChg chg="add mod">
          <ac:chgData name="Michal Nickel 2022 (N1075587)" userId="S::n1075587@my.ntu.ac.uk::c0ddba73-0678-4eed-a6aa-f404c8d89e3f" providerId="AD" clId="Web-{B36BDA0E-CF0D-95F4-454B-DCE765C1604F}" dt="2024-04-03T13:04:00.866" v="207" actId="1076"/>
          <ac:picMkLst>
            <pc:docMk/>
            <pc:sldMk cId="2695775372" sldId="258"/>
            <ac:picMk id="5" creationId="{05E74FA4-8024-6BD5-4B16-D73B401F11CB}"/>
          </ac:picMkLst>
        </pc:picChg>
        <pc:picChg chg="del">
          <ac:chgData name="Michal Nickel 2022 (N1075587)" userId="S::n1075587@my.ntu.ac.uk::c0ddba73-0678-4eed-a6aa-f404c8d89e3f" providerId="AD" clId="Web-{B36BDA0E-CF0D-95F4-454B-DCE765C1604F}" dt="2024-04-03T10:34:57.995" v="137"/>
          <ac:picMkLst>
            <pc:docMk/>
            <pc:sldMk cId="2695775372" sldId="258"/>
            <ac:picMk id="5" creationId="{06B8A7C3-25C1-E8BF-9C20-2EF3B8163CE6}"/>
          </ac:picMkLst>
        </pc:picChg>
        <pc:picChg chg="add del mod">
          <ac:chgData name="Michal Nickel 2022 (N1075587)" userId="S::n1075587@my.ntu.ac.uk::c0ddba73-0678-4eed-a6aa-f404c8d89e3f" providerId="AD" clId="Web-{B36BDA0E-CF0D-95F4-454B-DCE765C1604F}" dt="2024-04-03T11:35:46.365" v="199"/>
          <ac:picMkLst>
            <pc:docMk/>
            <pc:sldMk cId="2695775372" sldId="258"/>
            <ac:picMk id="6" creationId="{87A1A665-8C50-FCCD-B0A7-9DD391CCFE85}"/>
          </ac:picMkLst>
        </pc:picChg>
        <pc:picChg chg="add mod">
          <ac:chgData name="Michal Nickel 2022 (N1075587)" userId="S::n1075587@my.ntu.ac.uk::c0ddba73-0678-4eed-a6aa-f404c8d89e3f" providerId="AD" clId="Web-{B36BDA0E-CF0D-95F4-454B-DCE765C1604F}" dt="2024-04-03T13:12:54.166" v="210" actId="1076"/>
          <ac:picMkLst>
            <pc:docMk/>
            <pc:sldMk cId="2695775372" sldId="258"/>
            <ac:picMk id="6" creationId="{DFA3575F-14C0-0C46-6677-8E6945AFC58D}"/>
          </ac:picMkLst>
        </pc:picChg>
      </pc:sldChg>
      <pc:sldMasterChg chg="del delSldLayout">
        <pc:chgData name="Michal Nickel 2022 (N1075587)" userId="S::n1075587@my.ntu.ac.uk::c0ddba73-0678-4eed-a6aa-f404c8d89e3f" providerId="AD" clId="Web-{B36BDA0E-CF0D-95F4-454B-DCE765C1604F}" dt="2024-04-03T09:35:35.166" v="2"/>
        <pc:sldMasterMkLst>
          <pc:docMk/>
          <pc:sldMasterMk cId="2460954070" sldId="2147483660"/>
        </pc:sldMasterMkLst>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2385387890" sldId="2147483661"/>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949138452" sldId="2147483662"/>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2591524520" sldId="2147483663"/>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1203092039" sldId="2147483664"/>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3733172339" sldId="2147483665"/>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3210312558" sldId="2147483666"/>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3146388984" sldId="2147483667"/>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3171841454" sldId="2147483668"/>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1718958274" sldId="2147483669"/>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2202905451" sldId="2147483670"/>
          </pc:sldLayoutMkLst>
        </pc:sldLayoutChg>
        <pc:sldLayoutChg chg="del">
          <pc:chgData name="Michal Nickel 2022 (N1075587)" userId="S::n1075587@my.ntu.ac.uk::c0ddba73-0678-4eed-a6aa-f404c8d89e3f" providerId="AD" clId="Web-{B36BDA0E-CF0D-95F4-454B-DCE765C1604F}" dt="2024-04-03T09:35:35.166" v="2"/>
          <pc:sldLayoutMkLst>
            <pc:docMk/>
            <pc:sldMasterMk cId="2460954070" sldId="2147483660"/>
            <pc:sldLayoutMk cId="3479445657" sldId="2147483671"/>
          </pc:sldLayoutMkLst>
        </pc:sldLayoutChg>
      </pc:sldMasterChg>
      <pc:sldMasterChg chg="add addSldLayout">
        <pc:chgData name="Michal Nickel 2022 (N1075587)" userId="S::n1075587@my.ntu.ac.uk::c0ddba73-0678-4eed-a6aa-f404c8d89e3f" providerId="AD" clId="Web-{B36BDA0E-CF0D-95F4-454B-DCE765C1604F}" dt="2024-04-03T09:35:35.166" v="2"/>
        <pc:sldMasterMkLst>
          <pc:docMk/>
          <pc:sldMasterMk cId="654623558" sldId="2147483685"/>
        </pc:sldMasterMkLst>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3631063612" sldId="2147483674"/>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2188476742" sldId="2147483675"/>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1298570625" sldId="2147483676"/>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2400979008" sldId="2147483677"/>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2966196802" sldId="2147483678"/>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1614084727" sldId="2147483679"/>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1273978033" sldId="2147483680"/>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421047802" sldId="2147483681"/>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183744240" sldId="2147483682"/>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3115344953" sldId="2147483683"/>
          </pc:sldLayoutMkLst>
        </pc:sldLayoutChg>
        <pc:sldLayoutChg chg="add">
          <pc:chgData name="Michal Nickel 2022 (N1075587)" userId="S::n1075587@my.ntu.ac.uk::c0ddba73-0678-4eed-a6aa-f404c8d89e3f" providerId="AD" clId="Web-{B36BDA0E-CF0D-95F4-454B-DCE765C1604F}" dt="2024-04-03T09:35:35.166" v="2"/>
          <pc:sldLayoutMkLst>
            <pc:docMk/>
            <pc:sldMasterMk cId="654623558" sldId="2147483685"/>
            <pc:sldLayoutMk cId="2746991203" sldId="2147483684"/>
          </pc:sldLayoutMkLst>
        </pc:sldLayoutChg>
      </pc:sldMasterChg>
    </pc:docChg>
  </pc:docChgLst>
  <pc:docChgLst>
    <pc:chgData name="Michal Nickel 2022 (N1075587)" userId="S::n1075587@my.ntu.ac.uk::c0ddba73-0678-4eed-a6aa-f404c8d89e3f" providerId="AD" clId="Web-{D07A6FDF-43E7-516B-7E8D-C31C5573ADE8}"/>
    <pc:docChg chg="addSld modSld sldOrd">
      <pc:chgData name="Michal Nickel 2022 (N1075587)" userId="S::n1075587@my.ntu.ac.uk::c0ddba73-0678-4eed-a6aa-f404c8d89e3f" providerId="AD" clId="Web-{D07A6FDF-43E7-516B-7E8D-C31C5573ADE8}" dt="2024-04-16T14:14:08.295" v="527" actId="20577"/>
      <pc:docMkLst>
        <pc:docMk/>
      </pc:docMkLst>
      <pc:sldChg chg="addSp delSp modSp add replId">
        <pc:chgData name="Michal Nickel 2022 (N1075587)" userId="S::n1075587@my.ntu.ac.uk::c0ddba73-0678-4eed-a6aa-f404c8d89e3f" providerId="AD" clId="Web-{D07A6FDF-43E7-516B-7E8D-C31C5573ADE8}" dt="2024-04-16T13:49:38.550" v="318" actId="14100"/>
        <pc:sldMkLst>
          <pc:docMk/>
          <pc:sldMk cId="1264557366" sldId="265"/>
        </pc:sldMkLst>
        <pc:spChg chg="mod">
          <ac:chgData name="Michal Nickel 2022 (N1075587)" userId="S::n1075587@my.ntu.ac.uk::c0ddba73-0678-4eed-a6aa-f404c8d89e3f" providerId="AD" clId="Web-{D07A6FDF-43E7-516B-7E8D-C31C5573ADE8}" dt="2024-04-16T13:49:38.550" v="318" actId="14100"/>
          <ac:spMkLst>
            <pc:docMk/>
            <pc:sldMk cId="1264557366" sldId="265"/>
            <ac:spMk id="3" creationId="{2148D51C-BA27-D655-8877-E91613138082}"/>
          </ac:spMkLst>
        </pc:spChg>
        <pc:spChg chg="del mod">
          <ac:chgData name="Michal Nickel 2022 (N1075587)" userId="S::n1075587@my.ntu.ac.uk::c0ddba73-0678-4eed-a6aa-f404c8d89e3f" providerId="AD" clId="Web-{D07A6FDF-43E7-516B-7E8D-C31C5573ADE8}" dt="2024-04-16T13:49:18.674" v="311"/>
          <ac:spMkLst>
            <pc:docMk/>
            <pc:sldMk cId="1264557366" sldId="265"/>
            <ac:spMk id="8" creationId="{0B8D8AE0-FA37-B098-2ECC-2E32837C9036}"/>
          </ac:spMkLst>
        </pc:spChg>
        <pc:spChg chg="mod">
          <ac:chgData name="Michal Nickel 2022 (N1075587)" userId="S::n1075587@my.ntu.ac.uk::c0ddba73-0678-4eed-a6aa-f404c8d89e3f" providerId="AD" clId="Web-{D07A6FDF-43E7-516B-7E8D-C31C5573ADE8}" dt="2024-04-16T13:08:18.335" v="6" actId="20577"/>
          <ac:spMkLst>
            <pc:docMk/>
            <pc:sldMk cId="1264557366" sldId="265"/>
            <ac:spMk id="10" creationId="{888714CC-CD46-3BE1-F331-88C28AB3522E}"/>
          </ac:spMkLst>
        </pc:spChg>
        <pc:picChg chg="del">
          <ac:chgData name="Michal Nickel 2022 (N1075587)" userId="S::n1075587@my.ntu.ac.uk::c0ddba73-0678-4eed-a6aa-f404c8d89e3f" providerId="AD" clId="Web-{D07A6FDF-43E7-516B-7E8D-C31C5573ADE8}" dt="2024-04-16T13:47:42.654" v="240"/>
          <ac:picMkLst>
            <pc:docMk/>
            <pc:sldMk cId="1264557366" sldId="265"/>
            <ac:picMk id="2" creationId="{D0520DFE-C2F4-2586-E879-15896F6ED77F}"/>
          </ac:picMkLst>
        </pc:picChg>
        <pc:picChg chg="mod">
          <ac:chgData name="Michal Nickel 2022 (N1075587)" userId="S::n1075587@my.ntu.ac.uk::c0ddba73-0678-4eed-a6aa-f404c8d89e3f" providerId="AD" clId="Web-{D07A6FDF-43E7-516B-7E8D-C31C5573ADE8}" dt="2024-04-16T13:49:30.159" v="316" actId="1076"/>
          <ac:picMkLst>
            <pc:docMk/>
            <pc:sldMk cId="1264557366" sldId="265"/>
            <ac:picMk id="4" creationId="{24BD33B4-9CBB-DC2C-F2BB-742C8BAED713}"/>
          </ac:picMkLst>
        </pc:picChg>
        <pc:picChg chg="add mod">
          <ac:chgData name="Michal Nickel 2022 (N1075587)" userId="S::n1075587@my.ntu.ac.uk::c0ddba73-0678-4eed-a6aa-f404c8d89e3f" providerId="AD" clId="Web-{D07A6FDF-43E7-516B-7E8D-C31C5573ADE8}" dt="2024-04-16T13:10:51.286" v="13" actId="1076"/>
          <ac:picMkLst>
            <pc:docMk/>
            <pc:sldMk cId="1264557366" sldId="265"/>
            <ac:picMk id="5" creationId="{A66679F9-1C87-2AF4-CA21-49B013E396F7}"/>
          </ac:picMkLst>
        </pc:picChg>
        <pc:picChg chg="add mod">
          <ac:chgData name="Michal Nickel 2022 (N1075587)" userId="S::n1075587@my.ntu.ac.uk::c0ddba73-0678-4eed-a6aa-f404c8d89e3f" providerId="AD" clId="Web-{D07A6FDF-43E7-516B-7E8D-C31C5573ADE8}" dt="2024-04-16T13:32:47.500" v="98" actId="14100"/>
          <ac:picMkLst>
            <pc:docMk/>
            <pc:sldMk cId="1264557366" sldId="265"/>
            <ac:picMk id="6" creationId="{EFFF7E2F-E9CF-57AA-A690-AC38E37283A1}"/>
          </ac:picMkLst>
        </pc:picChg>
        <pc:picChg chg="del">
          <ac:chgData name="Michal Nickel 2022 (N1075587)" userId="S::n1075587@my.ntu.ac.uk::c0ddba73-0678-4eed-a6aa-f404c8d89e3f" providerId="AD" clId="Web-{D07A6FDF-43E7-516B-7E8D-C31C5573ADE8}" dt="2024-04-16T13:10:36.878" v="9"/>
          <ac:picMkLst>
            <pc:docMk/>
            <pc:sldMk cId="1264557366" sldId="265"/>
            <ac:picMk id="7" creationId="{19936AD9-081A-B8F0-1925-8ACE5BEB334A}"/>
          </ac:picMkLst>
        </pc:picChg>
        <pc:picChg chg="add mod">
          <ac:chgData name="Michal Nickel 2022 (N1075587)" userId="S::n1075587@my.ntu.ac.uk::c0ddba73-0678-4eed-a6aa-f404c8d89e3f" providerId="AD" clId="Web-{D07A6FDF-43E7-516B-7E8D-C31C5573ADE8}" dt="2024-04-16T13:49:24.143" v="313" actId="1076"/>
          <ac:picMkLst>
            <pc:docMk/>
            <pc:sldMk cId="1264557366" sldId="265"/>
            <ac:picMk id="7" creationId="{DE63E92C-224A-4018-2999-CF54E789E35A}"/>
          </ac:picMkLst>
        </pc:picChg>
        <pc:picChg chg="del mod">
          <ac:chgData name="Michal Nickel 2022 (N1075587)" userId="S::n1075587@my.ntu.ac.uk::c0ddba73-0678-4eed-a6aa-f404c8d89e3f" providerId="AD" clId="Web-{D07A6FDF-43E7-516B-7E8D-C31C5573ADE8}" dt="2024-04-16T13:32:43.125" v="97"/>
          <ac:picMkLst>
            <pc:docMk/>
            <pc:sldMk cId="1264557366" sldId="265"/>
            <ac:picMk id="12" creationId="{FA0BECDD-8365-5EEB-9580-0BE43962D239}"/>
          </ac:picMkLst>
        </pc:picChg>
        <pc:picChg chg="add mod">
          <ac:chgData name="Michal Nickel 2022 (N1075587)" userId="S::n1075587@my.ntu.ac.uk::c0ddba73-0678-4eed-a6aa-f404c8d89e3f" providerId="AD" clId="Web-{D07A6FDF-43E7-516B-7E8D-C31C5573ADE8}" dt="2024-04-16T13:49:25.674" v="314" actId="1076"/>
          <ac:picMkLst>
            <pc:docMk/>
            <pc:sldMk cId="1264557366" sldId="265"/>
            <ac:picMk id="22" creationId="{3B52728A-703C-6426-47EA-323F4720152A}"/>
          </ac:picMkLst>
        </pc:picChg>
      </pc:sldChg>
      <pc:sldChg chg="addSp delSp modSp add ord replId">
        <pc:chgData name="Michal Nickel 2022 (N1075587)" userId="S::n1075587@my.ntu.ac.uk::c0ddba73-0678-4eed-a6aa-f404c8d89e3f" providerId="AD" clId="Web-{D07A6FDF-43E7-516B-7E8D-C31C5573ADE8}" dt="2024-04-16T14:14:08.295" v="527" actId="20577"/>
        <pc:sldMkLst>
          <pc:docMk/>
          <pc:sldMk cId="2835192859" sldId="266"/>
        </pc:sldMkLst>
        <pc:spChg chg="mod">
          <ac:chgData name="Michal Nickel 2022 (N1075587)" userId="S::n1075587@my.ntu.ac.uk::c0ddba73-0678-4eed-a6aa-f404c8d89e3f" providerId="AD" clId="Web-{D07A6FDF-43E7-516B-7E8D-C31C5573ADE8}" dt="2024-04-16T14:14:08.295" v="527" actId="20577"/>
          <ac:spMkLst>
            <pc:docMk/>
            <pc:sldMk cId="2835192859" sldId="266"/>
            <ac:spMk id="6" creationId="{C8C08314-284C-554F-F162-47BCBA3624EC}"/>
          </ac:spMkLst>
        </pc:spChg>
        <pc:spChg chg="mod">
          <ac:chgData name="Michal Nickel 2022 (N1075587)" userId="S::n1075587@my.ntu.ac.uk::c0ddba73-0678-4eed-a6aa-f404c8d89e3f" providerId="AD" clId="Web-{D07A6FDF-43E7-516B-7E8D-C31C5573ADE8}" dt="2024-04-16T13:49:52.926" v="322" actId="20577"/>
          <ac:spMkLst>
            <pc:docMk/>
            <pc:sldMk cId="2835192859" sldId="266"/>
            <ac:spMk id="10" creationId="{888714CC-CD46-3BE1-F331-88C28AB3522E}"/>
          </ac:spMkLst>
        </pc:spChg>
        <pc:picChg chg="del">
          <ac:chgData name="Michal Nickel 2022 (N1075587)" userId="S::n1075587@my.ntu.ac.uk::c0ddba73-0678-4eed-a6aa-f404c8d89e3f" providerId="AD" clId="Web-{D07A6FDF-43E7-516B-7E8D-C31C5573ADE8}" dt="2024-04-16T14:03:52.264" v="327"/>
          <ac:picMkLst>
            <pc:docMk/>
            <pc:sldMk cId="2835192859" sldId="266"/>
            <ac:picMk id="2" creationId="{C0DA2E17-DF2B-4E80-34C3-690996C4DA55}"/>
          </ac:picMkLst>
        </pc:picChg>
        <pc:picChg chg="del">
          <ac:chgData name="Michal Nickel 2022 (N1075587)" userId="S::n1075587@my.ntu.ac.uk::c0ddba73-0678-4eed-a6aa-f404c8d89e3f" providerId="AD" clId="Web-{D07A6FDF-43E7-516B-7E8D-C31C5573ADE8}" dt="2024-04-16T14:05:58.739" v="335"/>
          <ac:picMkLst>
            <pc:docMk/>
            <pc:sldMk cId="2835192859" sldId="266"/>
            <ac:picMk id="3" creationId="{6CA7917E-E411-A8BE-CAF3-36F2D59AE46C}"/>
          </ac:picMkLst>
        </pc:picChg>
        <pc:picChg chg="add mod">
          <ac:chgData name="Michal Nickel 2022 (N1075587)" userId="S::n1075587@my.ntu.ac.uk::c0ddba73-0678-4eed-a6aa-f404c8d89e3f" providerId="AD" clId="Web-{D07A6FDF-43E7-516B-7E8D-C31C5573ADE8}" dt="2024-04-16T14:07:20.087" v="364" actId="1076"/>
          <ac:picMkLst>
            <pc:docMk/>
            <pc:sldMk cId="2835192859" sldId="266"/>
            <ac:picMk id="5" creationId="{77AAD50D-CBB9-A5E5-7CE3-DDE26E758913}"/>
          </ac:picMkLst>
        </pc:picChg>
        <pc:picChg chg="del">
          <ac:chgData name="Michal Nickel 2022 (N1075587)" userId="S::n1075587@my.ntu.ac.uk::c0ddba73-0678-4eed-a6aa-f404c8d89e3f" providerId="AD" clId="Web-{D07A6FDF-43E7-516B-7E8D-C31C5573ADE8}" dt="2024-04-16T14:05:44.239" v="331"/>
          <ac:picMkLst>
            <pc:docMk/>
            <pc:sldMk cId="2835192859" sldId="266"/>
            <ac:picMk id="7" creationId="{BFDFB694-C2A0-AE71-03B2-955DDBFC902E}"/>
          </ac:picMkLst>
        </pc:picChg>
        <pc:picChg chg="add mod">
          <ac:chgData name="Michal Nickel 2022 (N1075587)" userId="S::n1075587@my.ntu.ac.uk::c0ddba73-0678-4eed-a6aa-f404c8d89e3f" providerId="AD" clId="Web-{D07A6FDF-43E7-516B-7E8D-C31C5573ADE8}" dt="2024-04-16T14:07:05.961" v="356" actId="1076"/>
          <ac:picMkLst>
            <pc:docMk/>
            <pc:sldMk cId="2835192859" sldId="266"/>
            <ac:picMk id="8" creationId="{E9B10F67-D35A-5212-34B5-34D1E5051C9D}"/>
          </ac:picMkLst>
        </pc:picChg>
        <pc:picChg chg="add mod">
          <ac:chgData name="Michal Nickel 2022 (N1075587)" userId="S::n1075587@my.ntu.ac.uk::c0ddba73-0678-4eed-a6aa-f404c8d89e3f" providerId="AD" clId="Web-{D07A6FDF-43E7-516B-7E8D-C31C5573ADE8}" dt="2024-04-16T14:07:09.977" v="358" actId="1076"/>
          <ac:picMkLst>
            <pc:docMk/>
            <pc:sldMk cId="2835192859" sldId="266"/>
            <ac:picMk id="12" creationId="{D9DE1232-28CF-F08F-9B25-ACDF968E8721}"/>
          </ac:picMkLst>
        </pc:picChg>
        <pc:picChg chg="add mod">
          <ac:chgData name="Michal Nickel 2022 (N1075587)" userId="S::n1075587@my.ntu.ac.uk::c0ddba73-0678-4eed-a6aa-f404c8d89e3f" providerId="AD" clId="Web-{D07A6FDF-43E7-516B-7E8D-C31C5573ADE8}" dt="2024-04-16T14:07:02.492" v="353" actId="1076"/>
          <ac:picMkLst>
            <pc:docMk/>
            <pc:sldMk cId="2835192859" sldId="266"/>
            <ac:picMk id="22" creationId="{366AACEE-F9EA-904A-AA63-6F06FC4F3A0F}"/>
          </ac:picMkLst>
        </pc:picChg>
      </pc:sldChg>
    </pc:docChg>
  </pc:docChgLst>
  <pc:docChgLst>
    <pc:chgData name="Michal Nickel 2022 (N1075587)" userId="S::n1075587@my.ntu.ac.uk::c0ddba73-0678-4eed-a6aa-f404c8d89e3f" providerId="AD" clId="Web-{D1EF08E4-3B3B-5343-BE27-DCF989DE0324}"/>
    <pc:docChg chg="addSld modSld sldOrd">
      <pc:chgData name="Michal Nickel 2022 (N1075587)" userId="S::n1075587@my.ntu.ac.uk::c0ddba73-0678-4eed-a6aa-f404c8d89e3f" providerId="AD" clId="Web-{D1EF08E4-3B3B-5343-BE27-DCF989DE0324}" dt="2024-04-16T10:26:36.841" v="569" actId="1076"/>
      <pc:docMkLst>
        <pc:docMk/>
      </pc:docMkLst>
      <pc:sldChg chg="addSp delSp modSp add ord replId">
        <pc:chgData name="Michal Nickel 2022 (N1075587)" userId="S::n1075587@my.ntu.ac.uk::c0ddba73-0678-4eed-a6aa-f404c8d89e3f" providerId="AD" clId="Web-{D1EF08E4-3B3B-5343-BE27-DCF989DE0324}" dt="2024-04-16T10:21:17.727" v="398" actId="20577"/>
        <pc:sldMkLst>
          <pc:docMk/>
          <pc:sldMk cId="3087895596" sldId="263"/>
        </pc:sldMkLst>
        <pc:spChg chg="mod">
          <ac:chgData name="Michal Nickel 2022 (N1075587)" userId="S::n1075587@my.ntu.ac.uk::c0ddba73-0678-4eed-a6aa-f404c8d89e3f" providerId="AD" clId="Web-{D1EF08E4-3B3B-5343-BE27-DCF989DE0324}" dt="2024-04-16T10:16:12.724" v="226" actId="20577"/>
          <ac:spMkLst>
            <pc:docMk/>
            <pc:sldMk cId="3087895596" sldId="263"/>
            <ac:spMk id="3" creationId="{2148D51C-BA27-D655-8877-E91613138082}"/>
          </ac:spMkLst>
        </pc:spChg>
        <pc:spChg chg="mod">
          <ac:chgData name="Michal Nickel 2022 (N1075587)" userId="S::n1075587@my.ntu.ac.uk::c0ddba73-0678-4eed-a6aa-f404c8d89e3f" providerId="AD" clId="Web-{D1EF08E4-3B3B-5343-BE27-DCF989DE0324}" dt="2024-04-16T10:21:17.727" v="398" actId="20577"/>
          <ac:spMkLst>
            <pc:docMk/>
            <pc:sldMk cId="3087895596" sldId="263"/>
            <ac:spMk id="8" creationId="{0B8D8AE0-FA37-B098-2ECC-2E32837C9036}"/>
          </ac:spMkLst>
        </pc:spChg>
        <pc:spChg chg="mod">
          <ac:chgData name="Michal Nickel 2022 (N1075587)" userId="S::n1075587@my.ntu.ac.uk::c0ddba73-0678-4eed-a6aa-f404c8d89e3f" providerId="AD" clId="Web-{D1EF08E4-3B3B-5343-BE27-DCF989DE0324}" dt="2024-04-16T07:50:25.844" v="7" actId="20577"/>
          <ac:spMkLst>
            <pc:docMk/>
            <pc:sldMk cId="3087895596" sldId="263"/>
            <ac:spMk id="10" creationId="{888714CC-CD46-3BE1-F331-88C28AB3522E}"/>
          </ac:spMkLst>
        </pc:spChg>
        <pc:picChg chg="del">
          <ac:chgData name="Michal Nickel 2022 (N1075587)" userId="S::n1075587@my.ntu.ac.uk::c0ddba73-0678-4eed-a6aa-f404c8d89e3f" providerId="AD" clId="Web-{D1EF08E4-3B3B-5343-BE27-DCF989DE0324}" dt="2024-04-16T08:08:36.497" v="19"/>
          <ac:picMkLst>
            <pc:docMk/>
            <pc:sldMk cId="3087895596" sldId="263"/>
            <ac:picMk id="2" creationId="{9969BAFC-A89E-58AC-A448-9C0FF0B6D8E6}"/>
          </ac:picMkLst>
        </pc:picChg>
        <pc:picChg chg="add mod">
          <ac:chgData name="Michal Nickel 2022 (N1075587)" userId="S::n1075587@my.ntu.ac.uk::c0ddba73-0678-4eed-a6aa-f404c8d89e3f" providerId="AD" clId="Web-{D1EF08E4-3B3B-5343-BE27-DCF989DE0324}" dt="2024-04-16T08:33:27.142" v="57" actId="14100"/>
          <ac:picMkLst>
            <pc:docMk/>
            <pc:sldMk cId="3087895596" sldId="263"/>
            <ac:picMk id="2" creationId="{D0520DFE-C2F4-2586-E879-15896F6ED77F}"/>
          </ac:picMkLst>
        </pc:picChg>
        <pc:picChg chg="del">
          <ac:chgData name="Michal Nickel 2022 (N1075587)" userId="S::n1075587@my.ntu.ac.uk::c0ddba73-0678-4eed-a6aa-f404c8d89e3f" providerId="AD" clId="Web-{D1EF08E4-3B3B-5343-BE27-DCF989DE0324}" dt="2024-04-16T08:33:26.923" v="55"/>
          <ac:picMkLst>
            <pc:docMk/>
            <pc:sldMk cId="3087895596" sldId="263"/>
            <ac:picMk id="5" creationId="{11E3CD2D-BF09-F7F5-60F5-45D72B1B6EC3}"/>
          </ac:picMkLst>
        </pc:picChg>
        <pc:picChg chg="del">
          <ac:chgData name="Michal Nickel 2022 (N1075587)" userId="S::n1075587@my.ntu.ac.uk::c0ddba73-0678-4eed-a6aa-f404c8d89e3f" providerId="AD" clId="Web-{D1EF08E4-3B3B-5343-BE27-DCF989DE0324}" dt="2024-04-16T08:02:53.609" v="12"/>
          <ac:picMkLst>
            <pc:docMk/>
            <pc:sldMk cId="3087895596" sldId="263"/>
            <ac:picMk id="6" creationId="{39F4ED96-A402-047C-B40C-29197745B995}"/>
          </ac:picMkLst>
        </pc:picChg>
        <pc:picChg chg="add mod">
          <ac:chgData name="Michal Nickel 2022 (N1075587)" userId="S::n1075587@my.ntu.ac.uk::c0ddba73-0678-4eed-a6aa-f404c8d89e3f" providerId="AD" clId="Web-{D1EF08E4-3B3B-5343-BE27-DCF989DE0324}" dt="2024-04-16T08:02:55.078" v="13" actId="14100"/>
          <ac:picMkLst>
            <pc:docMk/>
            <pc:sldMk cId="3087895596" sldId="263"/>
            <ac:picMk id="7" creationId="{19936AD9-081A-B8F0-1925-8ACE5BEB334A}"/>
          </ac:picMkLst>
        </pc:picChg>
        <pc:picChg chg="add mod">
          <ac:chgData name="Michal Nickel 2022 (N1075587)" userId="S::n1075587@my.ntu.ac.uk::c0ddba73-0678-4eed-a6aa-f404c8d89e3f" providerId="AD" clId="Web-{D1EF08E4-3B3B-5343-BE27-DCF989DE0324}" dt="2024-04-16T08:08:47.045" v="22" actId="14100"/>
          <ac:picMkLst>
            <pc:docMk/>
            <pc:sldMk cId="3087895596" sldId="263"/>
            <ac:picMk id="12" creationId="{FA0BECDD-8365-5EEB-9580-0BE43962D239}"/>
          </ac:picMkLst>
        </pc:picChg>
      </pc:sldChg>
      <pc:sldChg chg="addSp delSp modSp add ord replId">
        <pc:chgData name="Michal Nickel 2022 (N1075587)" userId="S::n1075587@my.ntu.ac.uk::c0ddba73-0678-4eed-a6aa-f404c8d89e3f" providerId="AD" clId="Web-{D1EF08E4-3B3B-5343-BE27-DCF989DE0324}" dt="2024-04-16T10:26:36.841" v="569" actId="1076"/>
        <pc:sldMkLst>
          <pc:docMk/>
          <pc:sldMk cId="2124769526" sldId="264"/>
        </pc:sldMkLst>
        <pc:spChg chg="mod">
          <ac:chgData name="Michal Nickel 2022 (N1075587)" userId="S::n1075587@my.ntu.ac.uk::c0ddba73-0678-4eed-a6aa-f404c8d89e3f" providerId="AD" clId="Web-{D1EF08E4-3B3B-5343-BE27-DCF989DE0324}" dt="2024-04-16T10:26:30.419" v="567" actId="20577"/>
          <ac:spMkLst>
            <pc:docMk/>
            <pc:sldMk cId="2124769526" sldId="264"/>
            <ac:spMk id="6" creationId="{C8C08314-284C-554F-F162-47BCBA3624EC}"/>
          </ac:spMkLst>
        </pc:spChg>
        <pc:spChg chg="mod">
          <ac:chgData name="Michal Nickel 2022 (N1075587)" userId="S::n1075587@my.ntu.ac.uk::c0ddba73-0678-4eed-a6aa-f404c8d89e3f" providerId="AD" clId="Web-{D1EF08E4-3B3B-5343-BE27-DCF989DE0324}" dt="2024-04-16T08:39:16.700" v="60" actId="20577"/>
          <ac:spMkLst>
            <pc:docMk/>
            <pc:sldMk cId="2124769526" sldId="264"/>
            <ac:spMk id="10" creationId="{888714CC-CD46-3BE1-F331-88C28AB3522E}"/>
          </ac:spMkLst>
        </pc:spChg>
        <pc:picChg chg="add del mod">
          <ac:chgData name="Michal Nickel 2022 (N1075587)" userId="S::n1075587@my.ntu.ac.uk::c0ddba73-0678-4eed-a6aa-f404c8d89e3f" providerId="AD" clId="Web-{D1EF08E4-3B3B-5343-BE27-DCF989DE0324}" dt="2024-04-16T09:11:26.107" v="73"/>
          <ac:picMkLst>
            <pc:docMk/>
            <pc:sldMk cId="2124769526" sldId="264"/>
            <ac:picMk id="2" creationId="{54D6692B-0ACA-442C-4415-81818BCAA020}"/>
          </ac:picMkLst>
        </pc:picChg>
        <pc:picChg chg="add mod">
          <ac:chgData name="Michal Nickel 2022 (N1075587)" userId="S::n1075587@my.ntu.ac.uk::c0ddba73-0678-4eed-a6aa-f404c8d89e3f" providerId="AD" clId="Web-{D1EF08E4-3B3B-5343-BE27-DCF989DE0324}" dt="2024-04-16T09:47:16.052" v="81" actId="1076"/>
          <ac:picMkLst>
            <pc:docMk/>
            <pc:sldMk cId="2124769526" sldId="264"/>
            <ac:picMk id="2" creationId="{C0DA2E17-DF2B-4E80-34C3-690996C4DA55}"/>
          </ac:picMkLst>
        </pc:picChg>
        <pc:picChg chg="add mod">
          <ac:chgData name="Michal Nickel 2022 (N1075587)" userId="S::n1075587@my.ntu.ac.uk::c0ddba73-0678-4eed-a6aa-f404c8d89e3f" providerId="AD" clId="Web-{D1EF08E4-3B3B-5343-BE27-DCF989DE0324}" dt="2024-04-16T09:55:19.020" v="86" actId="14100"/>
          <ac:picMkLst>
            <pc:docMk/>
            <pc:sldMk cId="2124769526" sldId="264"/>
            <ac:picMk id="3" creationId="{6CA7917E-E411-A8BE-CAF3-36F2D59AE46C}"/>
          </ac:picMkLst>
        </pc:picChg>
        <pc:picChg chg="del">
          <ac:chgData name="Michal Nickel 2022 (N1075587)" userId="S::n1075587@my.ntu.ac.uk::c0ddba73-0678-4eed-a6aa-f404c8d89e3f" providerId="AD" clId="Web-{D1EF08E4-3B3B-5343-BE27-DCF989DE0324}" dt="2024-04-16T09:02:18.794" v="68"/>
          <ac:picMkLst>
            <pc:docMk/>
            <pc:sldMk cId="2124769526" sldId="264"/>
            <ac:picMk id="3" creationId="{DD6A1ADF-9808-FDE7-BFB1-63D9E2487A31}"/>
          </ac:picMkLst>
        </pc:picChg>
        <pc:picChg chg="add del mod">
          <ac:chgData name="Michal Nickel 2022 (N1075587)" userId="S::n1075587@my.ntu.ac.uk::c0ddba73-0678-4eed-a6aa-f404c8d89e3f" providerId="AD" clId="Web-{D1EF08E4-3B3B-5343-BE27-DCF989DE0324}" dt="2024-04-16T09:47:14.848" v="80"/>
          <ac:picMkLst>
            <pc:docMk/>
            <pc:sldMk cId="2124769526" sldId="264"/>
            <ac:picMk id="5" creationId="{943D687C-49C2-F81E-3710-6A8F3BED6A52}"/>
          </ac:picMkLst>
        </pc:picChg>
        <pc:picChg chg="add mod">
          <ac:chgData name="Michal Nickel 2022 (N1075587)" userId="S::n1075587@my.ntu.ac.uk::c0ddba73-0678-4eed-a6aa-f404c8d89e3f" providerId="AD" clId="Web-{D1EF08E4-3B3B-5343-BE27-DCF989DE0324}" dt="2024-04-16T10:26:36.841" v="569" actId="1076"/>
          <ac:picMkLst>
            <pc:docMk/>
            <pc:sldMk cId="2124769526" sldId="264"/>
            <ac:picMk id="7" creationId="{BFDFB694-C2A0-AE71-03B2-955DDBFC902E}"/>
          </ac:picMkLst>
        </pc:picChg>
        <pc:picChg chg="del">
          <ac:chgData name="Michal Nickel 2022 (N1075587)" userId="S::n1075587@my.ntu.ac.uk::c0ddba73-0678-4eed-a6aa-f404c8d89e3f" providerId="AD" clId="Web-{D1EF08E4-3B3B-5343-BE27-DCF989DE0324}" dt="2024-04-16T09:55:14.863" v="84"/>
          <ac:picMkLst>
            <pc:docMk/>
            <pc:sldMk cId="2124769526" sldId="264"/>
            <ac:picMk id="12" creationId="{8B935C6C-C1E8-B2DC-004A-38B6AB6D2431}"/>
          </ac:picMkLst>
        </pc:picChg>
        <pc:picChg chg="del">
          <ac:chgData name="Michal Nickel 2022 (N1075587)" userId="S::n1075587@my.ntu.ac.uk::c0ddba73-0678-4eed-a6aa-f404c8d89e3f" providerId="AD" clId="Web-{D1EF08E4-3B3B-5343-BE27-DCF989DE0324}" dt="2024-04-16T09:55:48.943" v="94"/>
          <ac:picMkLst>
            <pc:docMk/>
            <pc:sldMk cId="2124769526" sldId="264"/>
            <ac:picMk id="22" creationId="{B86DD1B7-9C0A-C51C-DA01-376087E32C84}"/>
          </ac:picMkLst>
        </pc:picChg>
        <pc:picChg chg="del">
          <ac:chgData name="Michal Nickel 2022 (N1075587)" userId="S::n1075587@my.ntu.ac.uk::c0ddba73-0678-4eed-a6aa-f404c8d89e3f" providerId="AD" clId="Web-{D1EF08E4-3B3B-5343-BE27-DCF989DE0324}" dt="2024-04-16T09:55:48.506" v="93"/>
          <ac:picMkLst>
            <pc:docMk/>
            <pc:sldMk cId="2124769526" sldId="264"/>
            <ac:picMk id="23" creationId="{39C6FDE0-F095-A2FF-4EC6-10AA17764E9C}"/>
          </ac:picMkLst>
        </pc:picChg>
      </pc:sldChg>
    </pc:docChg>
  </pc:docChgLst>
  <pc:docChgLst>
    <pc:chgData name="Michal Nickel 2022 (N1075587)" userId="S::n1075587@my.ntu.ac.uk::c0ddba73-0678-4eed-a6aa-f404c8d89e3f" providerId="AD" clId="Web-{AC65693C-81C2-F3F1-8979-34902984C8E4}"/>
    <pc:docChg chg="addSld modSld">
      <pc:chgData name="Michal Nickel 2022 (N1075587)" userId="S::n1075587@my.ntu.ac.uk::c0ddba73-0678-4eed-a6aa-f404c8d89e3f" providerId="AD" clId="Web-{AC65693C-81C2-F3F1-8979-34902984C8E4}" dt="2024-04-18T09:42:16.310" v="168" actId="1076"/>
      <pc:docMkLst>
        <pc:docMk/>
      </pc:docMkLst>
      <pc:sldChg chg="addSp delSp modSp">
        <pc:chgData name="Michal Nickel 2022 (N1075587)" userId="S::n1075587@my.ntu.ac.uk::c0ddba73-0678-4eed-a6aa-f404c8d89e3f" providerId="AD" clId="Web-{AC65693C-81C2-F3F1-8979-34902984C8E4}" dt="2024-04-18T08:29:41.198" v="27" actId="14100"/>
        <pc:sldMkLst>
          <pc:docMk/>
          <pc:sldMk cId="2902727639" sldId="259"/>
        </pc:sldMkLst>
        <pc:spChg chg="mod">
          <ac:chgData name="Michal Nickel 2022 (N1075587)" userId="S::n1075587@my.ntu.ac.uk::c0ddba73-0678-4eed-a6aa-f404c8d89e3f" providerId="AD" clId="Web-{AC65693C-81C2-F3F1-8979-34902984C8E4}" dt="2024-04-18T08:29:32.838" v="22" actId="14100"/>
          <ac:spMkLst>
            <pc:docMk/>
            <pc:sldMk cId="2902727639" sldId="259"/>
            <ac:spMk id="6" creationId="{C8C08314-284C-554F-F162-47BCBA3624EC}"/>
          </ac:spMkLst>
        </pc:spChg>
        <pc:picChg chg="mod">
          <ac:chgData name="Michal Nickel 2022 (N1075587)" userId="S::n1075587@my.ntu.ac.uk::c0ddba73-0678-4eed-a6aa-f404c8d89e3f" providerId="AD" clId="Web-{AC65693C-81C2-F3F1-8979-34902984C8E4}" dt="2024-04-18T08:29:41.198" v="27" actId="14100"/>
          <ac:picMkLst>
            <pc:docMk/>
            <pc:sldMk cId="2902727639" sldId="259"/>
            <ac:picMk id="2" creationId="{7882D37B-0F81-284B-4F1C-906EE35DF164}"/>
          </ac:picMkLst>
        </pc:picChg>
        <pc:picChg chg="add mod">
          <ac:chgData name="Michal Nickel 2022 (N1075587)" userId="S::n1075587@my.ntu.ac.uk::c0ddba73-0678-4eed-a6aa-f404c8d89e3f" providerId="AD" clId="Web-{AC65693C-81C2-F3F1-8979-34902984C8E4}" dt="2024-04-18T08:29:30.854" v="21" actId="14100"/>
          <ac:picMkLst>
            <pc:docMk/>
            <pc:sldMk cId="2902727639" sldId="259"/>
            <ac:picMk id="3" creationId="{182C179E-F5B2-A2B9-432C-D5FE74DF876C}"/>
          </ac:picMkLst>
        </pc:picChg>
        <pc:picChg chg="mod">
          <ac:chgData name="Michal Nickel 2022 (N1075587)" userId="S::n1075587@my.ntu.ac.uk::c0ddba73-0678-4eed-a6aa-f404c8d89e3f" providerId="AD" clId="Web-{AC65693C-81C2-F3F1-8979-34902984C8E4}" dt="2024-04-18T08:29:34.760" v="23" actId="1076"/>
          <ac:picMkLst>
            <pc:docMk/>
            <pc:sldMk cId="2902727639" sldId="259"/>
            <ac:picMk id="5" creationId="{1F766CB6-98C2-634B-02F3-5784AEDBA73A}"/>
          </ac:picMkLst>
        </pc:picChg>
        <pc:picChg chg="del">
          <ac:chgData name="Michal Nickel 2022 (N1075587)" userId="S::n1075587@my.ntu.ac.uk::c0ddba73-0678-4eed-a6aa-f404c8d89e3f" providerId="AD" clId="Web-{AC65693C-81C2-F3F1-8979-34902984C8E4}" dt="2024-04-18T08:27:13.601" v="1"/>
          <ac:picMkLst>
            <pc:docMk/>
            <pc:sldMk cId="2902727639" sldId="259"/>
            <ac:picMk id="7" creationId="{01A726A2-4FB3-2A20-4625-E74B4B15C2E2}"/>
          </ac:picMkLst>
        </pc:picChg>
        <pc:picChg chg="del">
          <ac:chgData name="Michal Nickel 2022 (N1075587)" userId="S::n1075587@my.ntu.ac.uk::c0ddba73-0678-4eed-a6aa-f404c8d89e3f" providerId="AD" clId="Web-{AC65693C-81C2-F3F1-8979-34902984C8E4}" dt="2024-04-18T08:29:04.290" v="6"/>
          <ac:picMkLst>
            <pc:docMk/>
            <pc:sldMk cId="2902727639" sldId="259"/>
            <ac:picMk id="8" creationId="{DD93A812-C2F5-4D8D-EA17-842BA0E1027B}"/>
          </ac:picMkLst>
        </pc:picChg>
        <pc:picChg chg="add mod">
          <ac:chgData name="Michal Nickel 2022 (N1075587)" userId="S::n1075587@my.ntu.ac.uk::c0ddba73-0678-4eed-a6aa-f404c8d89e3f" providerId="AD" clId="Web-{AC65693C-81C2-F3F1-8979-34902984C8E4}" dt="2024-04-18T08:29:28.166" v="20" actId="1076"/>
          <ac:picMkLst>
            <pc:docMk/>
            <pc:sldMk cId="2902727639" sldId="259"/>
            <ac:picMk id="12" creationId="{E251AC5C-BAB1-594D-C021-D943AC51FD2E}"/>
          </ac:picMkLst>
        </pc:picChg>
      </pc:sldChg>
      <pc:sldChg chg="addSp delSp modSp">
        <pc:chgData name="Michal Nickel 2022 (N1075587)" userId="S::n1075587@my.ntu.ac.uk::c0ddba73-0678-4eed-a6aa-f404c8d89e3f" providerId="AD" clId="Web-{AC65693C-81C2-F3F1-8979-34902984C8E4}" dt="2024-04-18T09:42:16.310" v="168" actId="1076"/>
        <pc:sldMkLst>
          <pc:docMk/>
          <pc:sldMk cId="3256454278" sldId="262"/>
        </pc:sldMkLst>
        <pc:picChg chg="del">
          <ac:chgData name="Michal Nickel 2022 (N1075587)" userId="S::n1075587@my.ntu.ac.uk::c0ddba73-0678-4eed-a6aa-f404c8d89e3f" providerId="AD" clId="Web-{AC65693C-81C2-F3F1-8979-34902984C8E4}" dt="2024-04-18T09:42:10.029" v="164"/>
          <ac:picMkLst>
            <pc:docMk/>
            <pc:sldMk cId="3256454278" sldId="262"/>
            <ac:picMk id="2" creationId="{3C3282D3-CAA2-4860-C34A-7B1658AC39B5}"/>
          </ac:picMkLst>
        </pc:picChg>
        <pc:picChg chg="add del mod">
          <ac:chgData name="Michal Nickel 2022 (N1075587)" userId="S::n1075587@my.ntu.ac.uk::c0ddba73-0678-4eed-a6aa-f404c8d89e3f" providerId="AD" clId="Web-{AC65693C-81C2-F3F1-8979-34902984C8E4}" dt="2024-04-18T09:42:10.060" v="165"/>
          <ac:picMkLst>
            <pc:docMk/>
            <pc:sldMk cId="3256454278" sldId="262"/>
            <ac:picMk id="3" creationId="{32F95B00-DA99-3AF6-2C3D-FEE76D5BB307}"/>
          </ac:picMkLst>
        </pc:picChg>
        <pc:picChg chg="del">
          <ac:chgData name="Michal Nickel 2022 (N1075587)" userId="S::n1075587@my.ntu.ac.uk::c0ddba73-0678-4eed-a6aa-f404c8d89e3f" providerId="AD" clId="Web-{AC65693C-81C2-F3F1-8979-34902984C8E4}" dt="2024-04-18T09:09:10.360" v="156"/>
          <ac:picMkLst>
            <pc:docMk/>
            <pc:sldMk cId="3256454278" sldId="262"/>
            <ac:picMk id="5" creationId="{36BD4054-32C7-252F-0643-4806DF9946CF}"/>
          </ac:picMkLst>
        </pc:picChg>
        <pc:picChg chg="add mod">
          <ac:chgData name="Michal Nickel 2022 (N1075587)" userId="S::n1075587@my.ntu.ac.uk::c0ddba73-0678-4eed-a6aa-f404c8d89e3f" providerId="AD" clId="Web-{AC65693C-81C2-F3F1-8979-34902984C8E4}" dt="2024-04-18T09:42:16.310" v="168" actId="1076"/>
          <ac:picMkLst>
            <pc:docMk/>
            <pc:sldMk cId="3256454278" sldId="262"/>
            <ac:picMk id="5" creationId="{A1480263-ABDE-062D-EBCB-CEE4189ECA40}"/>
          </ac:picMkLst>
        </pc:picChg>
        <pc:picChg chg="del">
          <ac:chgData name="Michal Nickel 2022 (N1075587)" userId="S::n1075587@my.ntu.ac.uk::c0ddba73-0678-4eed-a6aa-f404c8d89e3f" providerId="AD" clId="Web-{AC65693C-81C2-F3F1-8979-34902984C8E4}" dt="2024-04-18T09:09:08.517" v="154"/>
          <ac:picMkLst>
            <pc:docMk/>
            <pc:sldMk cId="3256454278" sldId="262"/>
            <ac:picMk id="7" creationId="{ED58C30D-05B3-F3B5-8C85-321EAE648D53}"/>
          </ac:picMkLst>
        </pc:picChg>
        <pc:picChg chg="del">
          <ac:chgData name="Michal Nickel 2022 (N1075587)" userId="S::n1075587@my.ntu.ac.uk::c0ddba73-0678-4eed-a6aa-f404c8d89e3f" providerId="AD" clId="Web-{AC65693C-81C2-F3F1-8979-34902984C8E4}" dt="2024-04-18T09:09:11.360" v="158"/>
          <ac:picMkLst>
            <pc:docMk/>
            <pc:sldMk cId="3256454278" sldId="262"/>
            <ac:picMk id="8" creationId="{740ACE19-DACD-5FF8-71B3-E28AAF61638D}"/>
          </ac:picMkLst>
        </pc:picChg>
        <pc:picChg chg="del">
          <ac:chgData name="Michal Nickel 2022 (N1075587)" userId="S::n1075587@my.ntu.ac.uk::c0ddba73-0678-4eed-a6aa-f404c8d89e3f" providerId="AD" clId="Web-{AC65693C-81C2-F3F1-8979-34902984C8E4}" dt="2024-04-18T09:09:10.829" v="157"/>
          <ac:picMkLst>
            <pc:docMk/>
            <pc:sldMk cId="3256454278" sldId="262"/>
            <ac:picMk id="24" creationId="{F5ABEDE1-E30A-323D-39AF-5B3F1E2BE083}"/>
          </ac:picMkLst>
        </pc:picChg>
      </pc:sldChg>
      <pc:sldChg chg="modSp">
        <pc:chgData name="Michal Nickel 2022 (N1075587)" userId="S::n1075587@my.ntu.ac.uk::c0ddba73-0678-4eed-a6aa-f404c8d89e3f" providerId="AD" clId="Web-{AC65693C-81C2-F3F1-8979-34902984C8E4}" dt="2024-04-18T08:36:17.284" v="73" actId="1076"/>
        <pc:sldMkLst>
          <pc:docMk/>
          <pc:sldMk cId="3842851792" sldId="276"/>
        </pc:sldMkLst>
        <pc:spChg chg="mod">
          <ac:chgData name="Michal Nickel 2022 (N1075587)" userId="S::n1075587@my.ntu.ac.uk::c0ddba73-0678-4eed-a6aa-f404c8d89e3f" providerId="AD" clId="Web-{AC65693C-81C2-F3F1-8979-34902984C8E4}" dt="2024-04-18T08:36:17.284" v="73" actId="1076"/>
          <ac:spMkLst>
            <pc:docMk/>
            <pc:sldMk cId="3842851792" sldId="276"/>
            <ac:spMk id="6" creationId="{C8C08314-284C-554F-F162-47BCBA3624EC}"/>
          </ac:spMkLst>
        </pc:spChg>
      </pc:sldChg>
      <pc:sldChg chg="addSp delSp modSp add replId">
        <pc:chgData name="Michal Nickel 2022 (N1075587)" userId="S::n1075587@my.ntu.ac.uk::c0ddba73-0678-4eed-a6aa-f404c8d89e3f" providerId="AD" clId="Web-{AC65693C-81C2-F3F1-8979-34902984C8E4}" dt="2024-04-18T08:38:21.599" v="152" actId="20577"/>
        <pc:sldMkLst>
          <pc:docMk/>
          <pc:sldMk cId="2939265625" sldId="277"/>
        </pc:sldMkLst>
        <pc:spChg chg="mod">
          <ac:chgData name="Michal Nickel 2022 (N1075587)" userId="S::n1075587@my.ntu.ac.uk::c0ddba73-0678-4eed-a6aa-f404c8d89e3f" providerId="AD" clId="Web-{AC65693C-81C2-F3F1-8979-34902984C8E4}" dt="2024-04-18T08:38:21.599" v="152" actId="20577"/>
          <ac:spMkLst>
            <pc:docMk/>
            <pc:sldMk cId="2939265625" sldId="277"/>
            <ac:spMk id="6" creationId="{C8C08314-284C-554F-F162-47BCBA3624EC}"/>
          </ac:spMkLst>
        </pc:spChg>
        <pc:spChg chg="mod">
          <ac:chgData name="Michal Nickel 2022 (N1075587)" userId="S::n1075587@my.ntu.ac.uk::c0ddba73-0678-4eed-a6aa-f404c8d89e3f" providerId="AD" clId="Web-{AC65693C-81C2-F3F1-8979-34902984C8E4}" dt="2024-04-18T08:29:56.167" v="33" actId="20577"/>
          <ac:spMkLst>
            <pc:docMk/>
            <pc:sldMk cId="2939265625" sldId="277"/>
            <ac:spMk id="10" creationId="{888714CC-CD46-3BE1-F331-88C28AB3522E}"/>
          </ac:spMkLst>
        </pc:spChg>
        <pc:picChg chg="add del mod">
          <ac:chgData name="Michal Nickel 2022 (N1075587)" userId="S::n1075587@my.ntu.ac.uk::c0ddba73-0678-4eed-a6aa-f404c8d89e3f" providerId="AD" clId="Web-{AC65693C-81C2-F3F1-8979-34902984C8E4}" dt="2024-04-18T08:33:13.515" v="36"/>
          <ac:picMkLst>
            <pc:docMk/>
            <pc:sldMk cId="2939265625" sldId="277"/>
            <ac:picMk id="2" creationId="{1B0600BE-A39A-A974-A9B4-14F207F7248F}"/>
          </ac:picMkLst>
        </pc:picChg>
        <pc:picChg chg="del">
          <ac:chgData name="Michal Nickel 2022 (N1075587)" userId="S::n1075587@my.ntu.ac.uk::c0ddba73-0678-4eed-a6aa-f404c8d89e3f" providerId="AD" clId="Web-{AC65693C-81C2-F3F1-8979-34902984C8E4}" dt="2024-04-18T08:33:56.484" v="49"/>
          <ac:picMkLst>
            <pc:docMk/>
            <pc:sldMk cId="2939265625" sldId="277"/>
            <ac:picMk id="3" creationId="{515EE63A-3FE7-D033-B164-6C4FAA9C8BB0}"/>
          </ac:picMkLst>
        </pc:picChg>
        <pc:picChg chg="mod">
          <ac:chgData name="Michal Nickel 2022 (N1075587)" userId="S::n1075587@my.ntu.ac.uk::c0ddba73-0678-4eed-a6aa-f404c8d89e3f" providerId="AD" clId="Web-{AC65693C-81C2-F3F1-8979-34902984C8E4}" dt="2024-04-18T08:33:18.140" v="39" actId="1076"/>
          <ac:picMkLst>
            <pc:docMk/>
            <pc:sldMk cId="2939265625" sldId="277"/>
            <ac:picMk id="4" creationId="{24BD33B4-9CBB-DC2C-F2BB-742C8BAED713}"/>
          </ac:picMkLst>
        </pc:picChg>
        <pc:picChg chg="add mod">
          <ac:chgData name="Michal Nickel 2022 (N1075587)" userId="S::n1075587@my.ntu.ac.uk::c0ddba73-0678-4eed-a6aa-f404c8d89e3f" providerId="AD" clId="Web-{AC65693C-81C2-F3F1-8979-34902984C8E4}" dt="2024-04-18T08:33:44.187" v="46" actId="1076"/>
          <ac:picMkLst>
            <pc:docMk/>
            <pc:sldMk cId="2939265625" sldId="277"/>
            <ac:picMk id="5" creationId="{25698D39-4685-C5C5-E47A-FBC8B5B7CEDA}"/>
          </ac:picMkLst>
        </pc:picChg>
        <pc:picChg chg="del mod">
          <ac:chgData name="Michal Nickel 2022 (N1075587)" userId="S::n1075587@my.ntu.ac.uk::c0ddba73-0678-4eed-a6aa-f404c8d89e3f" providerId="AD" clId="Web-{AC65693C-81C2-F3F1-8979-34902984C8E4}" dt="2024-04-18T08:33:22.905" v="40"/>
          <ac:picMkLst>
            <pc:docMk/>
            <pc:sldMk cId="2939265625" sldId="277"/>
            <ac:picMk id="7" creationId="{95BA2D49-7F21-85F4-9509-85A85221B205}"/>
          </ac:picMkLst>
        </pc:picChg>
        <pc:picChg chg="add mod">
          <ac:chgData name="Michal Nickel 2022 (N1075587)" userId="S::n1075587@my.ntu.ac.uk::c0ddba73-0678-4eed-a6aa-f404c8d89e3f" providerId="AD" clId="Web-{AC65693C-81C2-F3F1-8979-34902984C8E4}" dt="2024-04-18T08:34:00.281" v="51" actId="14100"/>
          <ac:picMkLst>
            <pc:docMk/>
            <pc:sldMk cId="2939265625" sldId="277"/>
            <ac:picMk id="8" creationId="{6563D7B7-8048-01B4-6BDF-C5D811089A5F}"/>
          </ac:picMkLst>
        </pc:picChg>
        <pc:picChg chg="add mod">
          <ac:chgData name="Michal Nickel 2022 (N1075587)" userId="S::n1075587@my.ntu.ac.uk::c0ddba73-0678-4eed-a6aa-f404c8d89e3f" providerId="AD" clId="Web-{AC65693C-81C2-F3F1-8979-34902984C8E4}" dt="2024-04-18T08:35:54.471" v="63" actId="1076"/>
          <ac:picMkLst>
            <pc:docMk/>
            <pc:sldMk cId="2939265625" sldId="277"/>
            <ac:picMk id="12" creationId="{9CBB5B37-8358-404A-6AB6-14FF99825E8C}"/>
          </ac:picMkLst>
        </pc:picChg>
        <pc:picChg chg="del">
          <ac:chgData name="Michal Nickel 2022 (N1075587)" userId="S::n1075587@my.ntu.ac.uk::c0ddba73-0678-4eed-a6aa-f404c8d89e3f" providerId="AD" clId="Web-{AC65693C-81C2-F3F1-8979-34902984C8E4}" dt="2024-04-18T08:34:24.922" v="54"/>
          <ac:picMkLst>
            <pc:docMk/>
            <pc:sldMk cId="2939265625" sldId="277"/>
            <ac:picMk id="22" creationId="{0A9B1EAD-78A0-9055-EC86-D14F0D8C9D62}"/>
          </ac:picMkLst>
        </pc:picChg>
        <pc:picChg chg="del">
          <ac:chgData name="Michal Nickel 2022 (N1075587)" userId="S::n1075587@my.ntu.ac.uk::c0ddba73-0678-4eed-a6aa-f404c8d89e3f" providerId="AD" clId="Web-{AC65693C-81C2-F3F1-8979-34902984C8E4}" dt="2024-04-18T08:35:41.877" v="59"/>
          <ac:picMkLst>
            <pc:docMk/>
            <pc:sldMk cId="2939265625" sldId="277"/>
            <ac:picMk id="23" creationId="{731295CB-353C-F289-0D3E-50B6785780FE}"/>
          </ac:picMkLst>
        </pc:picChg>
        <pc:picChg chg="add mod">
          <ac:chgData name="Michal Nickel 2022 (N1075587)" userId="S::n1075587@my.ntu.ac.uk::c0ddba73-0678-4eed-a6aa-f404c8d89e3f" providerId="AD" clId="Web-{AC65693C-81C2-F3F1-8979-34902984C8E4}" dt="2024-04-18T08:35:44.877" v="60" actId="1076"/>
          <ac:picMkLst>
            <pc:docMk/>
            <pc:sldMk cId="2939265625" sldId="277"/>
            <ac:picMk id="24" creationId="{64D4E5CD-AE1F-B8FC-2026-9939C591E38B}"/>
          </ac:picMkLst>
        </pc:picChg>
      </pc:sldChg>
    </pc:docChg>
  </pc:docChgLst>
  <pc:docChgLst>
    <pc:chgData name="Michal Nickel 2022 (N1075587)" userId="S::n1075587@my.ntu.ac.uk::c0ddba73-0678-4eed-a6aa-f404c8d89e3f" providerId="AD" clId="Web-{F6E08ABB-AC92-A59E-6281-AB55D841AFC8}"/>
    <pc:docChg chg="addSld delSld modSld sldOrd">
      <pc:chgData name="Michal Nickel 2022 (N1075587)" userId="S::n1075587@my.ntu.ac.uk::c0ddba73-0678-4eed-a6aa-f404c8d89e3f" providerId="AD" clId="Web-{F6E08ABB-AC92-A59E-6281-AB55D841AFC8}" dt="2024-04-17T10:00:44.331" v="689" actId="1076"/>
      <pc:docMkLst>
        <pc:docMk/>
      </pc:docMkLst>
      <pc:sldChg chg="ord">
        <pc:chgData name="Michal Nickel 2022 (N1075587)" userId="S::n1075587@my.ntu.ac.uk::c0ddba73-0678-4eed-a6aa-f404c8d89e3f" providerId="AD" clId="Web-{F6E08ABB-AC92-A59E-6281-AB55D841AFC8}" dt="2024-04-17T09:59:55.001" v="670"/>
        <pc:sldMkLst>
          <pc:docMk/>
          <pc:sldMk cId="194286270" sldId="260"/>
        </pc:sldMkLst>
      </pc:sldChg>
      <pc:sldChg chg="ord">
        <pc:chgData name="Michal Nickel 2022 (N1075587)" userId="S::n1075587@my.ntu.ac.uk::c0ddba73-0678-4eed-a6aa-f404c8d89e3f" providerId="AD" clId="Web-{F6E08ABB-AC92-A59E-6281-AB55D841AFC8}" dt="2024-04-17T09:59:55.001" v="669"/>
        <pc:sldMkLst>
          <pc:docMk/>
          <pc:sldMk cId="1995032743" sldId="261"/>
        </pc:sldMkLst>
      </pc:sldChg>
      <pc:sldChg chg="ord">
        <pc:chgData name="Michal Nickel 2022 (N1075587)" userId="S::n1075587@my.ntu.ac.uk::c0ddba73-0678-4eed-a6aa-f404c8d89e3f" providerId="AD" clId="Web-{F6E08ABB-AC92-A59E-6281-AB55D841AFC8}" dt="2024-04-17T09:59:55.001" v="668"/>
        <pc:sldMkLst>
          <pc:docMk/>
          <pc:sldMk cId="3256454278" sldId="262"/>
        </pc:sldMkLst>
      </pc:sldChg>
      <pc:sldChg chg="addSp delSp modSp add ord replId">
        <pc:chgData name="Michal Nickel 2022 (N1075587)" userId="S::n1075587@my.ntu.ac.uk::c0ddba73-0678-4eed-a6aa-f404c8d89e3f" providerId="AD" clId="Web-{F6E08ABB-AC92-A59E-6281-AB55D841AFC8}" dt="2024-04-17T09:20:05.117" v="369" actId="1076"/>
        <pc:sldMkLst>
          <pc:docMk/>
          <pc:sldMk cId="2060832450" sldId="267"/>
        </pc:sldMkLst>
        <pc:spChg chg="mod">
          <ac:chgData name="Michal Nickel 2022 (N1075587)" userId="S::n1075587@my.ntu.ac.uk::c0ddba73-0678-4eed-a6aa-f404c8d89e3f" providerId="AD" clId="Web-{F6E08ABB-AC92-A59E-6281-AB55D841AFC8}" dt="2024-04-17T08:50:06.753" v="353" actId="20577"/>
          <ac:spMkLst>
            <pc:docMk/>
            <pc:sldMk cId="2060832450" sldId="267"/>
            <ac:spMk id="3" creationId="{2148D51C-BA27-D655-8877-E91613138082}"/>
          </ac:spMkLst>
        </pc:spChg>
        <pc:spChg chg="mod">
          <ac:chgData name="Michal Nickel 2022 (N1075587)" userId="S::n1075587@my.ntu.ac.uk::c0ddba73-0678-4eed-a6aa-f404c8d89e3f" providerId="AD" clId="Web-{F6E08ABB-AC92-A59E-6281-AB55D841AFC8}" dt="2024-04-17T08:02:08.503" v="2" actId="20577"/>
          <ac:spMkLst>
            <pc:docMk/>
            <pc:sldMk cId="2060832450" sldId="267"/>
            <ac:spMk id="10" creationId="{888714CC-CD46-3BE1-F331-88C28AB3522E}"/>
          </ac:spMkLst>
        </pc:spChg>
        <pc:picChg chg="add mod">
          <ac:chgData name="Michal Nickel 2022 (N1075587)" userId="S::n1075587@my.ntu.ac.uk::c0ddba73-0678-4eed-a6aa-f404c8d89e3f" providerId="AD" clId="Web-{F6E08ABB-AC92-A59E-6281-AB55D841AFC8}" dt="2024-04-17T09:19:55.570" v="365" actId="1076"/>
          <ac:picMkLst>
            <pc:docMk/>
            <pc:sldMk cId="2060832450" sldId="267"/>
            <ac:picMk id="2" creationId="{36D192AF-16AC-BD84-072C-5A2E437D88A6}"/>
          </ac:picMkLst>
        </pc:picChg>
        <pc:picChg chg="del">
          <ac:chgData name="Michal Nickel 2022 (N1075587)" userId="S::n1075587@my.ntu.ac.uk::c0ddba73-0678-4eed-a6aa-f404c8d89e3f" providerId="AD" clId="Web-{F6E08ABB-AC92-A59E-6281-AB55D841AFC8}" dt="2024-04-17T08:13:59.524" v="8"/>
          <ac:picMkLst>
            <pc:docMk/>
            <pc:sldMk cId="2060832450" sldId="267"/>
            <ac:picMk id="5" creationId="{A66679F9-1C87-2AF4-CA21-49B013E396F7}"/>
          </ac:picMkLst>
        </pc:picChg>
        <pc:picChg chg="add mod">
          <ac:chgData name="Michal Nickel 2022 (N1075587)" userId="S::n1075587@my.ntu.ac.uk::c0ddba73-0678-4eed-a6aa-f404c8d89e3f" providerId="AD" clId="Web-{F6E08ABB-AC92-A59E-6281-AB55D841AFC8}" dt="2024-04-17T09:20:05.117" v="369" actId="1076"/>
          <ac:picMkLst>
            <pc:docMk/>
            <pc:sldMk cId="2060832450" sldId="267"/>
            <ac:picMk id="5" creationId="{DF76FAFE-FDF6-F665-D112-B7E024FD54FF}"/>
          </ac:picMkLst>
        </pc:picChg>
        <pc:picChg chg="del">
          <ac:chgData name="Michal Nickel 2022 (N1075587)" userId="S::n1075587@my.ntu.ac.uk::c0ddba73-0678-4eed-a6aa-f404c8d89e3f" providerId="AD" clId="Web-{F6E08ABB-AC92-A59E-6281-AB55D841AFC8}" dt="2024-04-17T08:49:24.219" v="314"/>
          <ac:picMkLst>
            <pc:docMk/>
            <pc:sldMk cId="2060832450" sldId="267"/>
            <ac:picMk id="6" creationId="{EFFF7E2F-E9CF-57AA-A690-AC38E37283A1}"/>
          </ac:picMkLst>
        </pc:picChg>
        <pc:picChg chg="del">
          <ac:chgData name="Michal Nickel 2022 (N1075587)" userId="S::n1075587@my.ntu.ac.uk::c0ddba73-0678-4eed-a6aa-f404c8d89e3f" providerId="AD" clId="Web-{F6E08ABB-AC92-A59E-6281-AB55D841AFC8}" dt="2024-04-17T09:19:35.288" v="354"/>
          <ac:picMkLst>
            <pc:docMk/>
            <pc:sldMk cId="2060832450" sldId="267"/>
            <ac:picMk id="7" creationId="{DE63E92C-224A-4018-2999-CF54E789E35A}"/>
          </ac:picMkLst>
        </pc:picChg>
        <pc:picChg chg="add mod">
          <ac:chgData name="Michal Nickel 2022 (N1075587)" userId="S::n1075587@my.ntu.ac.uk::c0ddba73-0678-4eed-a6aa-f404c8d89e3f" providerId="AD" clId="Web-{F6E08ABB-AC92-A59E-6281-AB55D841AFC8}" dt="2024-04-17T09:19:59.867" v="367" actId="14100"/>
          <ac:picMkLst>
            <pc:docMk/>
            <pc:sldMk cId="2060832450" sldId="267"/>
            <ac:picMk id="8" creationId="{1F52D895-47B6-8041-6920-545A8DCFE3F6}"/>
          </ac:picMkLst>
        </pc:picChg>
        <pc:picChg chg="del">
          <ac:chgData name="Michal Nickel 2022 (N1075587)" userId="S::n1075587@my.ntu.ac.uk::c0ddba73-0678-4eed-a6aa-f404c8d89e3f" providerId="AD" clId="Web-{F6E08ABB-AC92-A59E-6281-AB55D841AFC8}" dt="2024-04-17T09:19:36.491" v="355"/>
          <ac:picMkLst>
            <pc:docMk/>
            <pc:sldMk cId="2060832450" sldId="267"/>
            <ac:picMk id="22" creationId="{3B52728A-703C-6426-47EA-323F4720152A}"/>
          </ac:picMkLst>
        </pc:picChg>
      </pc:sldChg>
      <pc:sldChg chg="addSp delSp modSp add ord replId">
        <pc:chgData name="Michal Nickel 2022 (N1075587)" userId="S::n1075587@my.ntu.ac.uk::c0ddba73-0678-4eed-a6aa-f404c8d89e3f" providerId="AD" clId="Web-{F6E08ABB-AC92-A59E-6281-AB55D841AFC8}" dt="2024-04-17T09:55:10.459" v="573" actId="20577"/>
        <pc:sldMkLst>
          <pc:docMk/>
          <pc:sldMk cId="410014428" sldId="268"/>
        </pc:sldMkLst>
        <pc:spChg chg="mod">
          <ac:chgData name="Michal Nickel 2022 (N1075587)" userId="S::n1075587@my.ntu.ac.uk::c0ddba73-0678-4eed-a6aa-f404c8d89e3f" providerId="AD" clId="Web-{F6E08ABB-AC92-A59E-6281-AB55D841AFC8}" dt="2024-04-17T09:55:10.459" v="573" actId="20577"/>
          <ac:spMkLst>
            <pc:docMk/>
            <pc:sldMk cId="410014428" sldId="268"/>
            <ac:spMk id="6" creationId="{C8C08314-284C-554F-F162-47BCBA3624EC}"/>
          </ac:spMkLst>
        </pc:spChg>
        <pc:spChg chg="mod">
          <ac:chgData name="Michal Nickel 2022 (N1075587)" userId="S::n1075587@my.ntu.ac.uk::c0ddba73-0678-4eed-a6aa-f404c8d89e3f" providerId="AD" clId="Web-{F6E08ABB-AC92-A59E-6281-AB55D841AFC8}" dt="2024-04-17T09:20:17.133" v="373" actId="20577"/>
          <ac:spMkLst>
            <pc:docMk/>
            <pc:sldMk cId="410014428" sldId="268"/>
            <ac:spMk id="10" creationId="{888714CC-CD46-3BE1-F331-88C28AB3522E}"/>
          </ac:spMkLst>
        </pc:spChg>
        <pc:picChg chg="add mod">
          <ac:chgData name="Michal Nickel 2022 (N1075587)" userId="S::n1075587@my.ntu.ac.uk::c0ddba73-0678-4eed-a6aa-f404c8d89e3f" providerId="AD" clId="Web-{F6E08ABB-AC92-A59E-6281-AB55D841AFC8}" dt="2024-04-17T09:45:53.953" v="457" actId="1076"/>
          <ac:picMkLst>
            <pc:docMk/>
            <pc:sldMk cId="410014428" sldId="268"/>
            <ac:picMk id="2" creationId="{9DCB0424-6052-BFAF-2F79-F8F1370DF746}"/>
          </ac:picMkLst>
        </pc:picChg>
        <pc:picChg chg="add mod">
          <ac:chgData name="Michal Nickel 2022 (N1075587)" userId="S::n1075587@my.ntu.ac.uk::c0ddba73-0678-4eed-a6aa-f404c8d89e3f" providerId="AD" clId="Web-{F6E08ABB-AC92-A59E-6281-AB55D841AFC8}" dt="2024-04-17T09:45:31.718" v="450" actId="1076"/>
          <ac:picMkLst>
            <pc:docMk/>
            <pc:sldMk cId="410014428" sldId="268"/>
            <ac:picMk id="3" creationId="{2046F72D-3F06-BB9A-E281-DC235717AD69}"/>
          </ac:picMkLst>
        </pc:picChg>
        <pc:picChg chg="del">
          <ac:chgData name="Michal Nickel 2022 (N1075587)" userId="S::n1075587@my.ntu.ac.uk::c0ddba73-0678-4eed-a6aa-f404c8d89e3f" providerId="AD" clId="Web-{F6E08ABB-AC92-A59E-6281-AB55D841AFC8}" dt="2024-04-17T09:39:14.563" v="437"/>
          <ac:picMkLst>
            <pc:docMk/>
            <pc:sldMk cId="410014428" sldId="268"/>
            <ac:picMk id="5" creationId="{77AAD50D-CBB9-A5E5-7CE3-DDE26E758913}"/>
          </ac:picMkLst>
        </pc:picChg>
        <pc:picChg chg="add mod">
          <ac:chgData name="Michal Nickel 2022 (N1075587)" userId="S::n1075587@my.ntu.ac.uk::c0ddba73-0678-4eed-a6aa-f404c8d89e3f" providerId="AD" clId="Web-{F6E08ABB-AC92-A59E-6281-AB55D841AFC8}" dt="2024-04-17T09:45:48.094" v="455" actId="14100"/>
          <ac:picMkLst>
            <pc:docMk/>
            <pc:sldMk cId="410014428" sldId="268"/>
            <ac:picMk id="7" creationId="{86642F5B-6E54-EDCE-5E47-2B23A76074B8}"/>
          </ac:picMkLst>
        </pc:picChg>
        <pc:picChg chg="del">
          <ac:chgData name="Michal Nickel 2022 (N1075587)" userId="S::n1075587@my.ntu.ac.uk::c0ddba73-0678-4eed-a6aa-f404c8d89e3f" providerId="AD" clId="Web-{F6E08ABB-AC92-A59E-6281-AB55D841AFC8}" dt="2024-04-17T09:45:15.139" v="442"/>
          <ac:picMkLst>
            <pc:docMk/>
            <pc:sldMk cId="410014428" sldId="268"/>
            <ac:picMk id="8" creationId="{E9B10F67-D35A-5212-34B5-34D1E5051C9D}"/>
          </ac:picMkLst>
        </pc:picChg>
        <pc:picChg chg="del">
          <ac:chgData name="Michal Nickel 2022 (N1075587)" userId="S::n1075587@my.ntu.ac.uk::c0ddba73-0678-4eed-a6aa-f404c8d89e3f" providerId="AD" clId="Web-{F6E08ABB-AC92-A59E-6281-AB55D841AFC8}" dt="2024-04-17T09:40:57.301" v="439"/>
          <ac:picMkLst>
            <pc:docMk/>
            <pc:sldMk cId="410014428" sldId="268"/>
            <ac:picMk id="12" creationId="{D9DE1232-28CF-F08F-9B25-ACDF968E8721}"/>
          </ac:picMkLst>
        </pc:picChg>
        <pc:picChg chg="del">
          <ac:chgData name="Michal Nickel 2022 (N1075587)" userId="S::n1075587@my.ntu.ac.uk::c0ddba73-0678-4eed-a6aa-f404c8d89e3f" providerId="AD" clId="Web-{F6E08ABB-AC92-A59E-6281-AB55D841AFC8}" dt="2024-04-17T09:45:15.842" v="443"/>
          <ac:picMkLst>
            <pc:docMk/>
            <pc:sldMk cId="410014428" sldId="268"/>
            <ac:picMk id="22" creationId="{366AACEE-F9EA-904A-AA63-6F06FC4F3A0F}"/>
          </ac:picMkLst>
        </pc:picChg>
      </pc:sldChg>
      <pc:sldChg chg="new del">
        <pc:chgData name="Michal Nickel 2022 (N1075587)" userId="S::n1075587@my.ntu.ac.uk::c0ddba73-0678-4eed-a6aa-f404c8d89e3f" providerId="AD" clId="Web-{F6E08ABB-AC92-A59E-6281-AB55D841AFC8}" dt="2024-04-17T09:49:49.931" v="461"/>
        <pc:sldMkLst>
          <pc:docMk/>
          <pc:sldMk cId="471588164" sldId="269"/>
        </pc:sldMkLst>
      </pc:sldChg>
      <pc:sldChg chg="addSp delSp modSp add ord replId">
        <pc:chgData name="Michal Nickel 2022 (N1075587)" userId="S::n1075587@my.ntu.ac.uk::c0ddba73-0678-4eed-a6aa-f404c8d89e3f" providerId="AD" clId="Web-{F6E08ABB-AC92-A59E-6281-AB55D841AFC8}" dt="2024-04-17T10:00:08.626" v="676" actId="20577"/>
        <pc:sldMkLst>
          <pc:docMk/>
          <pc:sldMk cId="1350067660" sldId="269"/>
        </pc:sldMkLst>
        <pc:spChg chg="del">
          <ac:chgData name="Michal Nickel 2022 (N1075587)" userId="S::n1075587@my.ntu.ac.uk::c0ddba73-0678-4eed-a6aa-f404c8d89e3f" providerId="AD" clId="Web-{F6E08ABB-AC92-A59E-6281-AB55D841AFC8}" dt="2024-04-17T09:50:05.494" v="467"/>
          <ac:spMkLst>
            <pc:docMk/>
            <pc:sldMk cId="1350067660" sldId="269"/>
            <ac:spMk id="3" creationId="{2148D51C-BA27-D655-8877-E91613138082}"/>
          </ac:spMkLst>
        </pc:spChg>
        <pc:spChg chg="del">
          <ac:chgData name="Michal Nickel 2022 (N1075587)" userId="S::n1075587@my.ntu.ac.uk::c0ddba73-0678-4eed-a6aa-f404c8d89e3f" providerId="AD" clId="Web-{F6E08ABB-AC92-A59E-6281-AB55D841AFC8}" dt="2024-04-17T09:50:04.353" v="466"/>
          <ac:spMkLst>
            <pc:docMk/>
            <pc:sldMk cId="1350067660" sldId="269"/>
            <ac:spMk id="8" creationId="{0B8D8AE0-FA37-B098-2ECC-2E32837C9036}"/>
          </ac:spMkLst>
        </pc:spChg>
        <pc:spChg chg="mod">
          <ac:chgData name="Michal Nickel 2022 (N1075587)" userId="S::n1075587@my.ntu.ac.uk::c0ddba73-0678-4eed-a6aa-f404c8d89e3f" providerId="AD" clId="Web-{F6E08ABB-AC92-A59E-6281-AB55D841AFC8}" dt="2024-04-17T10:00:08.626" v="676" actId="20577"/>
          <ac:spMkLst>
            <pc:docMk/>
            <pc:sldMk cId="1350067660" sldId="269"/>
            <ac:spMk id="10" creationId="{888714CC-CD46-3BE1-F331-88C28AB3522E}"/>
          </ac:spMkLst>
        </pc:spChg>
        <pc:picChg chg="mod">
          <ac:chgData name="Michal Nickel 2022 (N1075587)" userId="S::n1075587@my.ntu.ac.uk::c0ddba73-0678-4eed-a6aa-f404c8d89e3f" providerId="AD" clId="Web-{F6E08ABB-AC92-A59E-6281-AB55D841AFC8}" dt="2024-04-17T09:55:54.851" v="588" actId="1076"/>
          <ac:picMkLst>
            <pc:docMk/>
            <pc:sldMk cId="1350067660" sldId="269"/>
            <ac:picMk id="4" creationId="{24BD33B4-9CBB-DC2C-F2BB-742C8BAED713}"/>
          </ac:picMkLst>
        </pc:picChg>
        <pc:picChg chg="del">
          <ac:chgData name="Michal Nickel 2022 (N1075587)" userId="S::n1075587@my.ntu.ac.uk::c0ddba73-0678-4eed-a6aa-f404c8d89e3f" providerId="AD" clId="Web-{F6E08ABB-AC92-A59E-6281-AB55D841AFC8}" dt="2024-04-17T09:50:06.603" v="468"/>
          <ac:picMkLst>
            <pc:docMk/>
            <pc:sldMk cId="1350067660" sldId="269"/>
            <ac:picMk id="5" creationId="{C9D68904-6B1E-0532-DF8F-DB46E2395B08}"/>
          </ac:picMkLst>
        </pc:picChg>
        <pc:picChg chg="del">
          <ac:chgData name="Michal Nickel 2022 (N1075587)" userId="S::n1075587@my.ntu.ac.uk::c0ddba73-0678-4eed-a6aa-f404c8d89e3f" providerId="AD" clId="Web-{F6E08ABB-AC92-A59E-6281-AB55D841AFC8}" dt="2024-04-17T09:50:02.353" v="465"/>
          <ac:picMkLst>
            <pc:docMk/>
            <pc:sldMk cId="1350067660" sldId="269"/>
            <ac:picMk id="6" creationId="{5833038C-FC79-6A2E-08D4-20737C1BC1E7}"/>
          </ac:picMkLst>
        </pc:picChg>
        <pc:picChg chg="del">
          <ac:chgData name="Michal Nickel 2022 (N1075587)" userId="S::n1075587@my.ntu.ac.uk::c0ddba73-0678-4eed-a6aa-f404c8d89e3f" providerId="AD" clId="Web-{F6E08ABB-AC92-A59E-6281-AB55D841AFC8}" dt="2024-04-17T09:50:07.166" v="469"/>
          <ac:picMkLst>
            <pc:docMk/>
            <pc:sldMk cId="1350067660" sldId="269"/>
            <ac:picMk id="7" creationId="{4C2F14DA-C5AE-777B-26B4-D9D43A6BD5D4}"/>
          </ac:picMkLst>
        </pc:picChg>
        <pc:picChg chg="add mod">
          <ac:chgData name="Michal Nickel 2022 (N1075587)" userId="S::n1075587@my.ntu.ac.uk::c0ddba73-0678-4eed-a6aa-f404c8d89e3f" providerId="AD" clId="Web-{F6E08ABB-AC92-A59E-6281-AB55D841AFC8}" dt="2024-04-17T09:56:25.196" v="601" actId="1076"/>
          <ac:picMkLst>
            <pc:docMk/>
            <pc:sldMk cId="1350067660" sldId="269"/>
            <ac:picMk id="12" creationId="{5A3D3FA8-6242-AC7F-D20D-BC7F067CFE57}"/>
          </ac:picMkLst>
        </pc:picChg>
      </pc:sldChg>
      <pc:sldChg chg="add del replId">
        <pc:chgData name="Michal Nickel 2022 (N1075587)" userId="S::n1075587@my.ntu.ac.uk::c0ddba73-0678-4eed-a6aa-f404c8d89e3f" providerId="AD" clId="Web-{F6E08ABB-AC92-A59E-6281-AB55D841AFC8}" dt="2024-04-17T09:49:37.821" v="459"/>
        <pc:sldMkLst>
          <pc:docMk/>
          <pc:sldMk cId="2696022282" sldId="269"/>
        </pc:sldMkLst>
      </pc:sldChg>
      <pc:sldChg chg="addSp delSp modSp add ord replId">
        <pc:chgData name="Michal Nickel 2022 (N1075587)" userId="S::n1075587@my.ntu.ac.uk::c0ddba73-0678-4eed-a6aa-f404c8d89e3f" providerId="AD" clId="Web-{F6E08ABB-AC92-A59E-6281-AB55D841AFC8}" dt="2024-04-17T10:00:21.080" v="682" actId="14100"/>
        <pc:sldMkLst>
          <pc:docMk/>
          <pc:sldMk cId="2642032264" sldId="270"/>
        </pc:sldMkLst>
        <pc:spChg chg="mod">
          <ac:chgData name="Michal Nickel 2022 (N1075587)" userId="S::n1075587@my.ntu.ac.uk::c0ddba73-0678-4eed-a6aa-f404c8d89e3f" providerId="AD" clId="Web-{F6E08ABB-AC92-A59E-6281-AB55D841AFC8}" dt="2024-04-17T10:00:21.080" v="682" actId="14100"/>
          <ac:spMkLst>
            <pc:docMk/>
            <pc:sldMk cId="2642032264" sldId="270"/>
            <ac:spMk id="10" creationId="{888714CC-CD46-3BE1-F331-88C28AB3522E}"/>
          </ac:spMkLst>
        </pc:spChg>
        <pc:picChg chg="add mod">
          <ac:chgData name="Michal Nickel 2022 (N1075587)" userId="S::n1075587@my.ntu.ac.uk::c0ddba73-0678-4eed-a6aa-f404c8d89e3f" providerId="AD" clId="Web-{F6E08ABB-AC92-A59E-6281-AB55D841AFC8}" dt="2024-04-17T09:57:32.011" v="629" actId="1076"/>
          <ac:picMkLst>
            <pc:docMk/>
            <pc:sldMk cId="2642032264" sldId="270"/>
            <ac:picMk id="3" creationId="{F6AD99AD-8FCE-0B93-F1B8-50AA7EE68598}"/>
          </ac:picMkLst>
        </pc:picChg>
        <pc:picChg chg="del mod">
          <ac:chgData name="Michal Nickel 2022 (N1075587)" userId="S::n1075587@my.ntu.ac.uk::c0ddba73-0678-4eed-a6aa-f404c8d89e3f" providerId="AD" clId="Web-{F6E08ABB-AC92-A59E-6281-AB55D841AFC8}" dt="2024-04-17T09:57:28.745" v="628"/>
          <ac:picMkLst>
            <pc:docMk/>
            <pc:sldMk cId="2642032264" sldId="270"/>
            <ac:picMk id="12" creationId="{5A3D3FA8-6242-AC7F-D20D-BC7F067CFE57}"/>
          </ac:picMkLst>
        </pc:picChg>
      </pc:sldChg>
      <pc:sldChg chg="addSp delSp modSp add replId">
        <pc:chgData name="Michal Nickel 2022 (N1075587)" userId="S::n1075587@my.ntu.ac.uk::c0ddba73-0678-4eed-a6aa-f404c8d89e3f" providerId="AD" clId="Web-{F6E08ABB-AC92-A59E-6281-AB55D841AFC8}" dt="2024-04-17T09:58:07.278" v="638" actId="1076"/>
        <pc:sldMkLst>
          <pc:docMk/>
          <pc:sldMk cId="2398011734" sldId="271"/>
        </pc:sldMkLst>
        <pc:spChg chg="mod">
          <ac:chgData name="Michal Nickel 2022 (N1075587)" userId="S::n1075587@my.ntu.ac.uk::c0ddba73-0678-4eed-a6aa-f404c8d89e3f" providerId="AD" clId="Web-{F6E08ABB-AC92-A59E-6281-AB55D841AFC8}" dt="2024-04-17T09:57:48.058" v="633" actId="20577"/>
          <ac:spMkLst>
            <pc:docMk/>
            <pc:sldMk cId="2398011734" sldId="271"/>
            <ac:spMk id="10" creationId="{888714CC-CD46-3BE1-F331-88C28AB3522E}"/>
          </ac:spMkLst>
        </pc:spChg>
        <pc:picChg chg="del">
          <ac:chgData name="Michal Nickel 2022 (N1075587)" userId="S::n1075587@my.ntu.ac.uk::c0ddba73-0678-4eed-a6aa-f404c8d89e3f" providerId="AD" clId="Web-{F6E08ABB-AC92-A59E-6281-AB55D841AFC8}" dt="2024-04-17T09:57:58.793" v="637"/>
          <ac:picMkLst>
            <pc:docMk/>
            <pc:sldMk cId="2398011734" sldId="271"/>
            <ac:picMk id="3" creationId="{F6AD99AD-8FCE-0B93-F1B8-50AA7EE68598}"/>
          </ac:picMkLst>
        </pc:picChg>
        <pc:picChg chg="add mod">
          <ac:chgData name="Michal Nickel 2022 (N1075587)" userId="S::n1075587@my.ntu.ac.uk::c0ddba73-0678-4eed-a6aa-f404c8d89e3f" providerId="AD" clId="Web-{F6E08ABB-AC92-A59E-6281-AB55D841AFC8}" dt="2024-04-17T09:58:07.278" v="638" actId="1076"/>
          <ac:picMkLst>
            <pc:docMk/>
            <pc:sldMk cId="2398011734" sldId="271"/>
            <ac:picMk id="5" creationId="{C7371294-45F8-85D5-80D5-A4F2C5A129EB}"/>
          </ac:picMkLst>
        </pc:picChg>
      </pc:sldChg>
      <pc:sldChg chg="addSp delSp modSp add replId">
        <pc:chgData name="Michal Nickel 2022 (N1075587)" userId="S::n1075587@my.ntu.ac.uk::c0ddba73-0678-4eed-a6aa-f404c8d89e3f" providerId="AD" clId="Web-{F6E08ABB-AC92-A59E-6281-AB55D841AFC8}" dt="2024-04-17T09:59:24.062" v="660" actId="1076"/>
        <pc:sldMkLst>
          <pc:docMk/>
          <pc:sldMk cId="3443035745" sldId="272"/>
        </pc:sldMkLst>
        <pc:spChg chg="mod">
          <ac:chgData name="Michal Nickel 2022 (N1075587)" userId="S::n1075587@my.ntu.ac.uk::c0ddba73-0678-4eed-a6aa-f404c8d89e3f" providerId="AD" clId="Web-{F6E08ABB-AC92-A59E-6281-AB55D841AFC8}" dt="2024-04-17T09:58:49.780" v="648" actId="20577"/>
          <ac:spMkLst>
            <pc:docMk/>
            <pc:sldMk cId="3443035745" sldId="272"/>
            <ac:spMk id="10" creationId="{888714CC-CD46-3BE1-F331-88C28AB3522E}"/>
          </ac:spMkLst>
        </pc:spChg>
        <pc:picChg chg="add mod modCrop">
          <ac:chgData name="Michal Nickel 2022 (N1075587)" userId="S::n1075587@my.ntu.ac.uk::c0ddba73-0678-4eed-a6aa-f404c8d89e3f" providerId="AD" clId="Web-{F6E08ABB-AC92-A59E-6281-AB55D841AFC8}" dt="2024-04-17T09:59:24.062" v="660" actId="1076"/>
          <ac:picMkLst>
            <pc:docMk/>
            <pc:sldMk cId="3443035745" sldId="272"/>
            <ac:picMk id="3" creationId="{8FC36EC6-811F-28CF-440A-7A2E2315D64A}"/>
          </ac:picMkLst>
        </pc:picChg>
        <pc:picChg chg="del">
          <ac:chgData name="Michal Nickel 2022 (N1075587)" userId="S::n1075587@my.ntu.ac.uk::c0ddba73-0678-4eed-a6aa-f404c8d89e3f" providerId="AD" clId="Web-{F6E08ABB-AC92-A59E-6281-AB55D841AFC8}" dt="2024-04-17T09:59:18.312" v="658"/>
          <ac:picMkLst>
            <pc:docMk/>
            <pc:sldMk cId="3443035745" sldId="272"/>
            <ac:picMk id="5" creationId="{C7371294-45F8-85D5-80D5-A4F2C5A129EB}"/>
          </ac:picMkLst>
        </pc:picChg>
      </pc:sldChg>
      <pc:sldChg chg="addSp delSp modSp add replId">
        <pc:chgData name="Michal Nickel 2022 (N1075587)" userId="S::n1075587@my.ntu.ac.uk::c0ddba73-0678-4eed-a6aa-f404c8d89e3f" providerId="AD" clId="Web-{F6E08ABB-AC92-A59E-6281-AB55D841AFC8}" dt="2024-04-17T10:00:44.331" v="689" actId="1076"/>
        <pc:sldMkLst>
          <pc:docMk/>
          <pc:sldMk cId="2883496042" sldId="273"/>
        </pc:sldMkLst>
        <pc:spChg chg="mod">
          <ac:chgData name="Michal Nickel 2022 (N1075587)" userId="S::n1075587@my.ntu.ac.uk::c0ddba73-0678-4eed-a6aa-f404c8d89e3f" providerId="AD" clId="Web-{F6E08ABB-AC92-A59E-6281-AB55D841AFC8}" dt="2024-04-17T09:59:37.828" v="667" actId="20577"/>
          <ac:spMkLst>
            <pc:docMk/>
            <pc:sldMk cId="2883496042" sldId="273"/>
            <ac:spMk id="10" creationId="{888714CC-CD46-3BE1-F331-88C28AB3522E}"/>
          </ac:spMkLst>
        </pc:spChg>
        <pc:picChg chg="del mod">
          <ac:chgData name="Michal Nickel 2022 (N1075587)" userId="S::n1075587@my.ntu.ac.uk::c0ddba73-0678-4eed-a6aa-f404c8d89e3f" providerId="AD" clId="Web-{F6E08ABB-AC92-A59E-6281-AB55D841AFC8}" dt="2024-04-17T10:00:36.893" v="687"/>
          <ac:picMkLst>
            <pc:docMk/>
            <pc:sldMk cId="2883496042" sldId="273"/>
            <ac:picMk id="3" creationId="{8FC36EC6-811F-28CF-440A-7A2E2315D64A}"/>
          </ac:picMkLst>
        </pc:picChg>
        <pc:picChg chg="add mod">
          <ac:chgData name="Michal Nickel 2022 (N1075587)" userId="S::n1075587@my.ntu.ac.uk::c0ddba73-0678-4eed-a6aa-f404c8d89e3f" providerId="AD" clId="Web-{F6E08ABB-AC92-A59E-6281-AB55D841AFC8}" dt="2024-04-17T10:00:44.331" v="689" actId="1076"/>
          <ac:picMkLst>
            <pc:docMk/>
            <pc:sldMk cId="2883496042" sldId="273"/>
            <ac:picMk id="5" creationId="{BDCEDA76-27B3-8CD9-9087-C928BFDD3E5B}"/>
          </ac:picMkLst>
        </pc:picChg>
      </pc:sldChg>
    </pc:docChg>
  </pc:docChgLst>
  <pc:docChgLst>
    <pc:chgData name="Michal Nickel 2022 (N1075587)" userId="S::n1075587@my.ntu.ac.uk::c0ddba73-0678-4eed-a6aa-f404c8d89e3f" providerId="AD" clId="Web-{4F589D45-1C1F-2D5C-B847-D8B3FE348093}"/>
    <pc:docChg chg="addSld modSld sldOrd">
      <pc:chgData name="Michal Nickel 2022 (N1075587)" userId="S::n1075587@my.ntu.ac.uk::c0ddba73-0678-4eed-a6aa-f404c8d89e3f" providerId="AD" clId="Web-{4F589D45-1C1F-2D5C-B847-D8B3FE348093}" dt="2024-04-18T13:04:45.799" v="415" actId="14100"/>
      <pc:docMkLst>
        <pc:docMk/>
      </pc:docMkLst>
      <pc:sldChg chg="addSp delSp modSp ord">
        <pc:chgData name="Michal Nickel 2022 (N1075587)" userId="S::n1075587@my.ntu.ac.uk::c0ddba73-0678-4eed-a6aa-f404c8d89e3f" providerId="AD" clId="Web-{4F589D45-1C1F-2D5C-B847-D8B3FE348093}" dt="2024-04-18T11:38:14.130" v="262" actId="1076"/>
        <pc:sldMkLst>
          <pc:docMk/>
          <pc:sldMk cId="1995032743" sldId="261"/>
        </pc:sldMkLst>
        <pc:spChg chg="mod">
          <ac:chgData name="Michal Nickel 2022 (N1075587)" userId="S::n1075587@my.ntu.ac.uk::c0ddba73-0678-4eed-a6aa-f404c8d89e3f" providerId="AD" clId="Web-{4F589D45-1C1F-2D5C-B847-D8B3FE348093}" dt="2024-04-18T11:38:12.396" v="261" actId="1076"/>
          <ac:spMkLst>
            <pc:docMk/>
            <pc:sldMk cId="1995032743" sldId="261"/>
            <ac:spMk id="6" creationId="{C8C08314-284C-554F-F162-47BCBA3624EC}"/>
          </ac:spMkLst>
        </pc:spChg>
        <pc:picChg chg="add mod">
          <ac:chgData name="Michal Nickel 2022 (N1075587)" userId="S::n1075587@my.ntu.ac.uk::c0ddba73-0678-4eed-a6aa-f404c8d89e3f" providerId="AD" clId="Web-{4F589D45-1C1F-2D5C-B847-D8B3FE348093}" dt="2024-04-18T11:38:14.130" v="262" actId="1076"/>
          <ac:picMkLst>
            <pc:docMk/>
            <pc:sldMk cId="1995032743" sldId="261"/>
            <ac:picMk id="2" creationId="{57C3A468-07FD-6E85-F81C-AF1A6D3AE638}"/>
          </ac:picMkLst>
        </pc:picChg>
        <pc:picChg chg="del">
          <ac:chgData name="Michal Nickel 2022 (N1075587)" userId="S::n1075587@my.ntu.ac.uk::c0ddba73-0678-4eed-a6aa-f404c8d89e3f" providerId="AD" clId="Web-{4F589D45-1C1F-2D5C-B847-D8B3FE348093}" dt="2024-04-18T11:36:07.418" v="218"/>
          <ac:picMkLst>
            <pc:docMk/>
            <pc:sldMk cId="1995032743" sldId="261"/>
            <ac:picMk id="3" creationId="{DD6A1ADF-9808-FDE7-BFB1-63D9E2487A31}"/>
          </ac:picMkLst>
        </pc:picChg>
        <pc:picChg chg="add mod">
          <ac:chgData name="Michal Nickel 2022 (N1075587)" userId="S::n1075587@my.ntu.ac.uk::c0ddba73-0678-4eed-a6aa-f404c8d89e3f" providerId="AD" clId="Web-{4F589D45-1C1F-2D5C-B847-D8B3FE348093}" dt="2024-04-18T11:38:04.411" v="257" actId="1076"/>
          <ac:picMkLst>
            <pc:docMk/>
            <pc:sldMk cId="1995032743" sldId="261"/>
            <ac:picMk id="5" creationId="{BD90D350-EA81-11A2-FC45-FF39FEC9E5F2}"/>
          </ac:picMkLst>
        </pc:picChg>
        <pc:picChg chg="add mod">
          <ac:chgData name="Michal Nickel 2022 (N1075587)" userId="S::n1075587@my.ntu.ac.uk::c0ddba73-0678-4eed-a6aa-f404c8d89e3f" providerId="AD" clId="Web-{4F589D45-1C1F-2D5C-B847-D8B3FE348093}" dt="2024-04-18T11:38:04.426" v="258" actId="1076"/>
          <ac:picMkLst>
            <pc:docMk/>
            <pc:sldMk cId="1995032743" sldId="261"/>
            <ac:picMk id="7" creationId="{D203243A-6622-756A-5396-2D80AD4C3898}"/>
          </ac:picMkLst>
        </pc:picChg>
        <pc:picChg chg="del">
          <ac:chgData name="Michal Nickel 2022 (N1075587)" userId="S::n1075587@my.ntu.ac.uk::c0ddba73-0678-4eed-a6aa-f404c8d89e3f" providerId="AD" clId="Web-{4F589D45-1C1F-2D5C-B847-D8B3FE348093}" dt="2024-04-18T11:36:18.825" v="221"/>
          <ac:picMkLst>
            <pc:docMk/>
            <pc:sldMk cId="1995032743" sldId="261"/>
            <ac:picMk id="12" creationId="{8B935C6C-C1E8-B2DC-004A-38B6AB6D2431}"/>
          </ac:picMkLst>
        </pc:picChg>
        <pc:picChg chg="del">
          <ac:chgData name="Michal Nickel 2022 (N1075587)" userId="S::n1075587@my.ntu.ac.uk::c0ddba73-0678-4eed-a6aa-f404c8d89e3f" providerId="AD" clId="Web-{4F589D45-1C1F-2D5C-B847-D8B3FE348093}" dt="2024-04-18T11:36:54.703" v="228"/>
          <ac:picMkLst>
            <pc:docMk/>
            <pc:sldMk cId="1995032743" sldId="261"/>
            <ac:picMk id="22" creationId="{B86DD1B7-9C0A-C51C-DA01-376087E32C84}"/>
          </ac:picMkLst>
        </pc:picChg>
        <pc:picChg chg="del">
          <ac:chgData name="Michal Nickel 2022 (N1075587)" userId="S::n1075587@my.ntu.ac.uk::c0ddba73-0678-4eed-a6aa-f404c8d89e3f" providerId="AD" clId="Web-{4F589D45-1C1F-2D5C-B847-D8B3FE348093}" dt="2024-04-18T11:36:55.140" v="229"/>
          <ac:picMkLst>
            <pc:docMk/>
            <pc:sldMk cId="1995032743" sldId="261"/>
            <ac:picMk id="23" creationId="{39C6FDE0-F095-A2FF-4EC6-10AA17764E9C}"/>
          </ac:picMkLst>
        </pc:picChg>
      </pc:sldChg>
      <pc:sldChg chg="addSp delSp modSp">
        <pc:chgData name="Michal Nickel 2022 (N1075587)" userId="S::n1075587@my.ntu.ac.uk::c0ddba73-0678-4eed-a6aa-f404c8d89e3f" providerId="AD" clId="Web-{4F589D45-1C1F-2D5C-B847-D8B3FE348093}" dt="2024-04-18T11:13:33.541" v="215" actId="14100"/>
        <pc:sldMkLst>
          <pc:docMk/>
          <pc:sldMk cId="3256454278" sldId="262"/>
        </pc:sldMkLst>
        <pc:spChg chg="mod">
          <ac:chgData name="Michal Nickel 2022 (N1075587)" userId="S::n1075587@my.ntu.ac.uk::c0ddba73-0678-4eed-a6aa-f404c8d89e3f" providerId="AD" clId="Web-{4F589D45-1C1F-2D5C-B847-D8B3FE348093}" dt="2024-04-18T11:01:29.270" v="207" actId="14100"/>
          <ac:spMkLst>
            <pc:docMk/>
            <pc:sldMk cId="3256454278" sldId="262"/>
            <ac:spMk id="6" creationId="{C8C08314-284C-554F-F162-47BCBA3624EC}"/>
          </ac:spMkLst>
        </pc:spChg>
        <pc:picChg chg="add mod">
          <ac:chgData name="Michal Nickel 2022 (N1075587)" userId="S::n1075587@my.ntu.ac.uk::c0ddba73-0678-4eed-a6aa-f404c8d89e3f" providerId="AD" clId="Web-{4F589D45-1C1F-2D5C-B847-D8B3FE348093}" dt="2024-04-18T10:54:11.273" v="5" actId="14100"/>
          <ac:picMkLst>
            <pc:docMk/>
            <pc:sldMk cId="3256454278" sldId="262"/>
            <ac:picMk id="2" creationId="{EBC0CB04-4F90-D1E8-5881-2C7DDDDB03C0}"/>
          </ac:picMkLst>
        </pc:picChg>
        <pc:picChg chg="add mod">
          <ac:chgData name="Michal Nickel 2022 (N1075587)" userId="S::n1075587@my.ntu.ac.uk::c0ddba73-0678-4eed-a6aa-f404c8d89e3f" providerId="AD" clId="Web-{4F589D45-1C1F-2D5C-B847-D8B3FE348093}" dt="2024-04-18T11:13:33.541" v="215" actId="14100"/>
          <ac:picMkLst>
            <pc:docMk/>
            <pc:sldMk cId="3256454278" sldId="262"/>
            <ac:picMk id="3" creationId="{ADA506E4-39BC-5101-94A0-A92DA0A7D2B6}"/>
          </ac:picMkLst>
        </pc:picChg>
        <pc:picChg chg="del mod">
          <ac:chgData name="Michal Nickel 2022 (N1075587)" userId="S::n1075587@my.ntu.ac.uk::c0ddba73-0678-4eed-a6aa-f404c8d89e3f" providerId="AD" clId="Web-{4F589D45-1C1F-2D5C-B847-D8B3FE348093}" dt="2024-04-18T10:54:07.132" v="3"/>
          <ac:picMkLst>
            <pc:docMk/>
            <pc:sldMk cId="3256454278" sldId="262"/>
            <ac:picMk id="5" creationId="{A1480263-ABDE-062D-EBCB-CEE4189ECA40}"/>
          </ac:picMkLst>
        </pc:picChg>
      </pc:sldChg>
      <pc:sldChg chg="addSp delSp modSp add ord replId">
        <pc:chgData name="Michal Nickel 2022 (N1075587)" userId="S::n1075587@my.ntu.ac.uk::c0ddba73-0678-4eed-a6aa-f404c8d89e3f" providerId="AD" clId="Web-{4F589D45-1C1F-2D5C-B847-D8B3FE348093}" dt="2024-04-18T13:04:45.799" v="415" actId="14100"/>
        <pc:sldMkLst>
          <pc:docMk/>
          <pc:sldMk cId="53783410" sldId="278"/>
        </pc:sldMkLst>
        <pc:spChg chg="mod">
          <ac:chgData name="Michal Nickel 2022 (N1075587)" userId="S::n1075587@my.ntu.ac.uk::c0ddba73-0678-4eed-a6aa-f404c8d89e3f" providerId="AD" clId="Web-{4F589D45-1C1F-2D5C-B847-D8B3FE348093}" dt="2024-04-18T13:04:45.799" v="415" actId="14100"/>
          <ac:spMkLst>
            <pc:docMk/>
            <pc:sldMk cId="53783410" sldId="278"/>
            <ac:spMk id="6" creationId="{C8C08314-284C-554F-F162-47BCBA3624EC}"/>
          </ac:spMkLst>
        </pc:spChg>
        <pc:spChg chg="mod">
          <ac:chgData name="Michal Nickel 2022 (N1075587)" userId="S::n1075587@my.ntu.ac.uk::c0ddba73-0678-4eed-a6aa-f404c8d89e3f" providerId="AD" clId="Web-{4F589D45-1C1F-2D5C-B847-D8B3FE348093}" dt="2024-04-18T11:40:27.203" v="267" actId="20577"/>
          <ac:spMkLst>
            <pc:docMk/>
            <pc:sldMk cId="53783410" sldId="278"/>
            <ac:spMk id="10" creationId="{888714CC-CD46-3BE1-F331-88C28AB3522E}"/>
          </ac:spMkLst>
        </pc:spChg>
        <pc:picChg chg="add mod">
          <ac:chgData name="Michal Nickel 2022 (N1075587)" userId="S::n1075587@my.ntu.ac.uk::c0ddba73-0678-4eed-a6aa-f404c8d89e3f" providerId="AD" clId="Web-{4F589D45-1C1F-2D5C-B847-D8B3FE348093}" dt="2024-04-18T11:58:38.749" v="285" actId="1076"/>
          <ac:picMkLst>
            <pc:docMk/>
            <pc:sldMk cId="53783410" sldId="278"/>
            <ac:picMk id="2" creationId="{58CA708D-AD66-8744-0CB8-70CADE73887D}"/>
          </ac:picMkLst>
        </pc:picChg>
        <pc:picChg chg="add mod">
          <ac:chgData name="Michal Nickel 2022 (N1075587)" userId="S::n1075587@my.ntu.ac.uk::c0ddba73-0678-4eed-a6aa-f404c8d89e3f" providerId="AD" clId="Web-{4F589D45-1C1F-2D5C-B847-D8B3FE348093}" dt="2024-04-18T11:58:05.826" v="279" actId="14100"/>
          <ac:picMkLst>
            <pc:docMk/>
            <pc:sldMk cId="53783410" sldId="278"/>
            <ac:picMk id="3" creationId="{A57D3EB5-D5AD-E361-96D7-5378B8E14A46}"/>
          </ac:picMkLst>
        </pc:picChg>
        <pc:picChg chg="del">
          <ac:chgData name="Michal Nickel 2022 (N1075587)" userId="S::n1075587@my.ntu.ac.uk::c0ddba73-0678-4eed-a6aa-f404c8d89e3f" providerId="AD" clId="Web-{4F589D45-1C1F-2D5C-B847-D8B3FE348093}" dt="2024-04-18T11:57:31.856" v="272"/>
          <ac:picMkLst>
            <pc:docMk/>
            <pc:sldMk cId="53783410" sldId="278"/>
            <ac:picMk id="5" creationId="{25698D39-4685-C5C5-E47A-FBC8B5B7CEDA}"/>
          </ac:picMkLst>
        </pc:picChg>
        <pc:picChg chg="add mod">
          <ac:chgData name="Michal Nickel 2022 (N1075587)" userId="S::n1075587@my.ntu.ac.uk::c0ddba73-0678-4eed-a6aa-f404c8d89e3f" providerId="AD" clId="Web-{4F589D45-1C1F-2D5C-B847-D8B3FE348093}" dt="2024-04-18T13:03:19.125" v="313" actId="1076"/>
          <ac:picMkLst>
            <pc:docMk/>
            <pc:sldMk cId="53783410" sldId="278"/>
            <ac:picMk id="5" creationId="{42438D2A-239A-AF32-5D4D-921F83060303}"/>
          </ac:picMkLst>
        </pc:picChg>
        <pc:picChg chg="add mod">
          <ac:chgData name="Michal Nickel 2022 (N1075587)" userId="S::n1075587@my.ntu.ac.uk::c0ddba73-0678-4eed-a6aa-f404c8d89e3f" providerId="AD" clId="Web-{4F589D45-1C1F-2D5C-B847-D8B3FE348093}" dt="2024-04-18T11:58:36.092" v="284" actId="1076"/>
          <ac:picMkLst>
            <pc:docMk/>
            <pc:sldMk cId="53783410" sldId="278"/>
            <ac:picMk id="7" creationId="{A22AB369-E4DA-E625-B926-9B928D9CE5CC}"/>
          </ac:picMkLst>
        </pc:picChg>
        <pc:picChg chg="del">
          <ac:chgData name="Michal Nickel 2022 (N1075587)" userId="S::n1075587@my.ntu.ac.uk::c0ddba73-0678-4eed-a6aa-f404c8d89e3f" providerId="AD" clId="Web-{4F589D45-1C1F-2D5C-B847-D8B3FE348093}" dt="2024-04-18T11:58:30.108" v="281"/>
          <ac:picMkLst>
            <pc:docMk/>
            <pc:sldMk cId="53783410" sldId="278"/>
            <ac:picMk id="8" creationId="{6563D7B7-8048-01B4-6BDF-C5D811089A5F}"/>
          </ac:picMkLst>
        </pc:picChg>
        <pc:picChg chg="del">
          <ac:chgData name="Michal Nickel 2022 (N1075587)" userId="S::n1075587@my.ntu.ac.uk::c0ddba73-0678-4eed-a6aa-f404c8d89e3f" providerId="AD" clId="Web-{4F589D45-1C1F-2D5C-B847-D8B3FE348093}" dt="2024-04-18T11:58:01.138" v="277"/>
          <ac:picMkLst>
            <pc:docMk/>
            <pc:sldMk cId="53783410" sldId="278"/>
            <ac:picMk id="12" creationId="{9CBB5B37-8358-404A-6AB6-14FF99825E8C}"/>
          </ac:picMkLst>
        </pc:picChg>
        <pc:picChg chg="del">
          <ac:chgData name="Michal Nickel 2022 (N1075587)" userId="S::n1075587@my.ntu.ac.uk::c0ddba73-0678-4eed-a6aa-f404c8d89e3f" providerId="AD" clId="Web-{4F589D45-1C1F-2D5C-B847-D8B3FE348093}" dt="2024-04-18T13:03:12.656" v="310"/>
          <ac:picMkLst>
            <pc:docMk/>
            <pc:sldMk cId="53783410" sldId="278"/>
            <ac:picMk id="24" creationId="{64D4E5CD-AE1F-B8FC-2026-9939C591E38B}"/>
          </ac:picMkLst>
        </pc:picChg>
      </pc:sldChg>
    </pc:docChg>
  </pc:docChgLst>
  <pc:docChgLst>
    <pc:chgData name="Michal Nickel 2022 (N1075587)" userId="S::n1075587@my.ntu.ac.uk::c0ddba73-0678-4eed-a6aa-f404c8d89e3f" providerId="AD" clId="Web-{D5E83CBE-03F1-E238-69B2-5A11A521A3E8}"/>
    <pc:docChg chg="addSld modSld">
      <pc:chgData name="Michal Nickel 2022 (N1075587)" userId="S::n1075587@my.ntu.ac.uk::c0ddba73-0678-4eed-a6aa-f404c8d89e3f" providerId="AD" clId="Web-{D5E83CBE-03F1-E238-69B2-5A11A521A3E8}" dt="2024-04-03T16:38:27.626" v="52" actId="1076"/>
      <pc:docMkLst>
        <pc:docMk/>
      </pc:docMkLst>
      <pc:sldChg chg="addSp delSp modSp">
        <pc:chgData name="Michal Nickel 2022 (N1075587)" userId="S::n1075587@my.ntu.ac.uk::c0ddba73-0678-4eed-a6aa-f404c8d89e3f" providerId="AD" clId="Web-{D5E83CBE-03F1-E238-69B2-5A11A521A3E8}" dt="2024-04-03T16:36:54.452" v="29" actId="1076"/>
        <pc:sldMkLst>
          <pc:docMk/>
          <pc:sldMk cId="2712413171" sldId="257"/>
        </pc:sldMkLst>
        <pc:picChg chg="del">
          <ac:chgData name="Michal Nickel 2022 (N1075587)" userId="S::n1075587@my.ntu.ac.uk::c0ddba73-0678-4eed-a6aa-f404c8d89e3f" providerId="AD" clId="Web-{D5E83CBE-03F1-E238-69B2-5A11A521A3E8}" dt="2024-04-03T16:36:47.811" v="24"/>
          <ac:picMkLst>
            <pc:docMk/>
            <pc:sldMk cId="2712413171" sldId="257"/>
            <ac:picMk id="2" creationId="{086AFCD2-F3A8-C1B8-461C-02410C598EFC}"/>
          </ac:picMkLst>
        </pc:picChg>
        <pc:picChg chg="add mod">
          <ac:chgData name="Michal Nickel 2022 (N1075587)" userId="S::n1075587@my.ntu.ac.uk::c0ddba73-0678-4eed-a6aa-f404c8d89e3f" providerId="AD" clId="Web-{D5E83CBE-03F1-E238-69B2-5A11A521A3E8}" dt="2024-04-03T16:36:54.452" v="29" actId="1076"/>
          <ac:picMkLst>
            <pc:docMk/>
            <pc:sldMk cId="2712413171" sldId="257"/>
            <ac:picMk id="5" creationId="{C9D68904-6B1E-0532-DF8F-DB46E2395B08}"/>
          </ac:picMkLst>
        </pc:picChg>
      </pc:sldChg>
      <pc:sldChg chg="addSp delSp modSp">
        <pc:chgData name="Michal Nickel 2022 (N1075587)" userId="S::n1075587@my.ntu.ac.uk::c0ddba73-0678-4eed-a6aa-f404c8d89e3f" providerId="AD" clId="Web-{D5E83CBE-03F1-E238-69B2-5A11A521A3E8}" dt="2024-04-03T14:22:02.241" v="12"/>
        <pc:sldMkLst>
          <pc:docMk/>
          <pc:sldMk cId="2695775372" sldId="258"/>
        </pc:sldMkLst>
        <pc:picChg chg="add del mod">
          <ac:chgData name="Michal Nickel 2022 (N1075587)" userId="S::n1075587@my.ntu.ac.uk::c0ddba73-0678-4eed-a6aa-f404c8d89e3f" providerId="AD" clId="Web-{D5E83CBE-03F1-E238-69B2-5A11A521A3E8}" dt="2024-04-03T14:22:02.241" v="12"/>
          <ac:picMkLst>
            <pc:docMk/>
            <pc:sldMk cId="2695775372" sldId="258"/>
            <ac:picMk id="7" creationId="{01A726A2-4FB3-2A20-4625-E74B4B15C2E2}"/>
          </ac:picMkLst>
        </pc:picChg>
      </pc:sldChg>
      <pc:sldChg chg="addSp delSp modSp add replId">
        <pc:chgData name="Michal Nickel 2022 (N1075587)" userId="S::n1075587@my.ntu.ac.uk::c0ddba73-0678-4eed-a6aa-f404c8d89e3f" providerId="AD" clId="Web-{D5E83CBE-03F1-E238-69B2-5A11A521A3E8}" dt="2024-04-03T16:38:27.626" v="52" actId="1076"/>
        <pc:sldMkLst>
          <pc:docMk/>
          <pc:sldMk cId="2902727639" sldId="259"/>
        </pc:sldMkLst>
        <pc:spChg chg="del mod">
          <ac:chgData name="Michal Nickel 2022 (N1075587)" userId="S::n1075587@my.ntu.ac.uk::c0ddba73-0678-4eed-a6aa-f404c8d89e3f" providerId="AD" clId="Web-{D5E83CBE-03F1-E238-69B2-5A11A521A3E8}" dt="2024-04-03T16:37:16.843" v="30"/>
          <ac:spMkLst>
            <pc:docMk/>
            <pc:sldMk cId="2902727639" sldId="259"/>
            <ac:spMk id="3" creationId="{2148D51C-BA27-D655-8877-E91613138082}"/>
          </ac:spMkLst>
        </pc:spChg>
        <pc:spChg chg="mod">
          <ac:chgData name="Michal Nickel 2022 (N1075587)" userId="S::n1075587@my.ntu.ac.uk::c0ddba73-0678-4eed-a6aa-f404c8d89e3f" providerId="AD" clId="Web-{D5E83CBE-03F1-E238-69B2-5A11A521A3E8}" dt="2024-04-03T14:21:53.146" v="5" actId="20577"/>
          <ac:spMkLst>
            <pc:docMk/>
            <pc:sldMk cId="2902727639" sldId="259"/>
            <ac:spMk id="10" creationId="{888714CC-CD46-3BE1-F331-88C28AB3522E}"/>
          </ac:spMkLst>
        </pc:spChg>
        <pc:picChg chg="del">
          <ac:chgData name="Michal Nickel 2022 (N1075587)" userId="S::n1075587@my.ntu.ac.uk::c0ddba73-0678-4eed-a6aa-f404c8d89e3f" providerId="AD" clId="Web-{D5E83CBE-03F1-E238-69B2-5A11A521A3E8}" dt="2024-04-03T14:21:54.334" v="6"/>
          <ac:picMkLst>
            <pc:docMk/>
            <pc:sldMk cId="2902727639" sldId="259"/>
            <ac:picMk id="2" creationId="{3B6CC102-30D6-020D-B48B-CAEC1F917C7E}"/>
          </ac:picMkLst>
        </pc:picChg>
        <pc:picChg chg="add mod">
          <ac:chgData name="Michal Nickel 2022 (N1075587)" userId="S::n1075587@my.ntu.ac.uk::c0ddba73-0678-4eed-a6aa-f404c8d89e3f" providerId="AD" clId="Web-{D5E83CBE-03F1-E238-69B2-5A11A521A3E8}" dt="2024-04-03T16:38:27.626" v="52" actId="1076"/>
          <ac:picMkLst>
            <pc:docMk/>
            <pc:sldMk cId="2902727639" sldId="259"/>
            <ac:picMk id="2" creationId="{7882D37B-0F81-284B-4F1C-906EE35DF164}"/>
          </ac:picMkLst>
        </pc:picChg>
        <pc:picChg chg="del">
          <ac:chgData name="Michal Nickel 2022 (N1075587)" userId="S::n1075587@my.ntu.ac.uk::c0ddba73-0678-4eed-a6aa-f404c8d89e3f" providerId="AD" clId="Web-{D5E83CBE-03F1-E238-69B2-5A11A521A3E8}" dt="2024-04-03T14:21:54.787" v="7"/>
          <ac:picMkLst>
            <pc:docMk/>
            <pc:sldMk cId="2902727639" sldId="259"/>
            <ac:picMk id="5" creationId="{05E74FA4-8024-6BD5-4B16-D73B401F11CB}"/>
          </ac:picMkLst>
        </pc:picChg>
        <pc:picChg chg="add mod modCrop">
          <ac:chgData name="Michal Nickel 2022 (N1075587)" userId="S::n1075587@my.ntu.ac.uk::c0ddba73-0678-4eed-a6aa-f404c8d89e3f" providerId="AD" clId="Web-{D5E83CBE-03F1-E238-69B2-5A11A521A3E8}" dt="2024-04-03T16:38:24.439" v="49" actId="1076"/>
          <ac:picMkLst>
            <pc:docMk/>
            <pc:sldMk cId="2902727639" sldId="259"/>
            <ac:picMk id="5" creationId="{1F766CB6-98C2-634B-02F3-5784AEDBA73A}"/>
          </ac:picMkLst>
        </pc:picChg>
        <pc:picChg chg="del">
          <ac:chgData name="Michal Nickel 2022 (N1075587)" userId="S::n1075587@my.ntu.ac.uk::c0ddba73-0678-4eed-a6aa-f404c8d89e3f" providerId="AD" clId="Web-{D5E83CBE-03F1-E238-69B2-5A11A521A3E8}" dt="2024-04-03T14:21:55.271" v="8"/>
          <ac:picMkLst>
            <pc:docMk/>
            <pc:sldMk cId="2902727639" sldId="259"/>
            <ac:picMk id="6" creationId="{DFA3575F-14C0-0C46-6677-8E6945AFC58D}"/>
          </ac:picMkLst>
        </pc:picChg>
        <pc:picChg chg="add del mod">
          <ac:chgData name="Michal Nickel 2022 (N1075587)" userId="S::n1075587@my.ntu.ac.uk::c0ddba73-0678-4eed-a6aa-f404c8d89e3f" providerId="AD" clId="Web-{D5E83CBE-03F1-E238-69B2-5A11A521A3E8}" dt="2024-04-03T16:38:17.392" v="45" actId="1076"/>
          <ac:picMkLst>
            <pc:docMk/>
            <pc:sldMk cId="2902727639" sldId="259"/>
            <ac:picMk id="7" creationId="{01A726A2-4FB3-2A20-4625-E74B4B15C2E2}"/>
          </ac:picMkLst>
        </pc:picChg>
        <pc:picChg chg="add mod">
          <ac:chgData name="Michal Nickel 2022 (N1075587)" userId="S::n1075587@my.ntu.ac.uk::c0ddba73-0678-4eed-a6aa-f404c8d89e3f" providerId="AD" clId="Web-{D5E83CBE-03F1-E238-69B2-5A11A521A3E8}" dt="2024-04-03T14:23:35.388" v="14" actId="1076"/>
          <ac:picMkLst>
            <pc:docMk/>
            <pc:sldMk cId="2902727639" sldId="259"/>
            <ac:picMk id="8" creationId="{DD93A812-C2F5-4D8D-EA17-842BA0E1027B}"/>
          </ac:picMkLst>
        </pc:picChg>
      </pc:sldChg>
    </pc:docChg>
  </pc:docChgLst>
</pc:chgInfo>
</file>

<file path=ppt/comments/modernComment_101_A1AC23F3.xml><?xml version="1.0" encoding="utf-8"?>
<p188:cmLst xmlns:a="http://schemas.openxmlformats.org/drawingml/2006/main" xmlns:r="http://schemas.openxmlformats.org/officeDocument/2006/relationships" xmlns:p188="http://schemas.microsoft.com/office/powerpoint/2018/8/main">
  <p188:cm id="{C1A00458-9DD6-4995-81AD-B5BA0096271B}" authorId="{441DCF33-4332-EBDF-4F56-69D6450AC541}" created="2024-04-17T15:52:55.950">
    <ac:deMkLst xmlns:ac="http://schemas.microsoft.com/office/drawing/2013/main/command">
      <pc:docMk xmlns:pc="http://schemas.microsoft.com/office/powerpoint/2013/main/command"/>
      <pc:sldMk xmlns:pc="http://schemas.microsoft.com/office/powerpoint/2013/main/command" cId="2712413171" sldId="257"/>
      <ac:picMk id="4" creationId="{24BD33B4-9CBB-DC2C-F2BB-742C8BAED713}"/>
    </ac:deMkLst>
    <p188:txBody>
      <a:bodyPr/>
      <a:lstStyle/>
      <a:p>
        <a:r>
          <a:rPr lang="en-US"/>
          <a:t>complete this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4/18/2024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1063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4/18/2024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15344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4/18/2024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46991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4/18/2024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88476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4/18/2024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9857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4/18/2024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00979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4/18/2024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6619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4/18/2024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14084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4/18/2024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73978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4/18/2024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104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4/18/2024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3744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4/18/2024</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6235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49.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01_A1AC23F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2562606" y="1122363"/>
            <a:ext cx="7063739" cy="2387600"/>
          </a:xfrm>
        </p:spPr>
        <p:txBody>
          <a:bodyPr>
            <a:normAutofit/>
          </a:bodyPr>
          <a:lstStyle/>
          <a:p>
            <a:r>
              <a:rPr lang="en-US">
                <a:solidFill>
                  <a:srgbClr val="FFFFFF"/>
                </a:solidFill>
              </a:rPr>
              <a:t>Digital 3D Portfolio</a:t>
            </a:r>
          </a:p>
        </p:txBody>
      </p:sp>
      <p:sp>
        <p:nvSpPr>
          <p:cNvPr id="3" name="Subtitle 2"/>
          <p:cNvSpPr>
            <a:spLocks noGrp="1"/>
          </p:cNvSpPr>
          <p:nvPr>
            <p:ph type="subTitle" idx="1"/>
          </p:nvPr>
        </p:nvSpPr>
        <p:spPr>
          <a:xfrm>
            <a:off x="2562606" y="3602038"/>
            <a:ext cx="7063739" cy="1655762"/>
          </a:xfrm>
        </p:spPr>
        <p:txBody>
          <a:bodyPr vert="horz" lIns="91440" tIns="45720" rIns="91440" bIns="45720" rtlCol="0" anchor="t">
            <a:normAutofit/>
          </a:bodyPr>
          <a:lstStyle/>
          <a:p>
            <a:r>
              <a:rPr lang="en-US">
                <a:solidFill>
                  <a:srgbClr val="FFFFFF"/>
                </a:solidFill>
                <a:ea typeface="Calibri"/>
                <a:cs typeface="Calibri"/>
              </a:rPr>
              <a:t>Michal Nickel (N1075587)</a:t>
            </a:r>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61679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cs typeface="Calibri"/>
              </a:rPr>
              <a:t>Sunflower</a:t>
            </a:r>
            <a:r>
              <a:rPr lang="en-US" sz="3600">
                <a:solidFill>
                  <a:schemeClr val="bg1"/>
                </a:solidFill>
                <a:latin typeface="Gill Sans Nova"/>
              </a:rPr>
              <a:t> in Unreal Engine 5</a:t>
            </a:r>
          </a:p>
        </p:txBody>
      </p:sp>
      <p:sp>
        <p:nvSpPr>
          <p:cNvPr id="6" name="TextBox 5">
            <a:extLst>
              <a:ext uri="{FF2B5EF4-FFF2-40B4-BE49-F238E27FC236}">
                <a16:creationId xmlns:a16="http://schemas.microsoft.com/office/drawing/2014/main" id="{C8C08314-284C-554F-F162-47BCBA3624EC}"/>
              </a:ext>
            </a:extLst>
          </p:cNvPr>
          <p:cNvSpPr txBox="1"/>
          <p:nvPr/>
        </p:nvSpPr>
        <p:spPr>
          <a:xfrm>
            <a:off x="698165" y="4614972"/>
            <a:ext cx="457494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Firstly, I imported all the materials, textures and mesh into Unreal Engine 5 and set up the materials for the mesh. The base </a:t>
            </a:r>
            <a:r>
              <a:rPr lang="en-US" sz="1400" err="1">
                <a:solidFill>
                  <a:schemeClr val="bg1"/>
                </a:solidFill>
                <a:latin typeface="Gill Sans Nova"/>
                <a:ea typeface="Calibri"/>
                <a:cs typeface="Calibri"/>
              </a:rPr>
              <a:t>colour</a:t>
            </a:r>
            <a:r>
              <a:rPr lang="en-US" sz="1400">
                <a:solidFill>
                  <a:schemeClr val="bg1"/>
                </a:solidFill>
                <a:latin typeface="Gill Sans Nova"/>
                <a:ea typeface="Calibri"/>
                <a:cs typeface="Calibri"/>
              </a:rPr>
              <a:t>, roughness and normal map have also been added to the material to give the sunflower a realistic look. There is also a high of the range triangle, and vertices count which requires more resources to run. The sunflower was made in very high triangle count to be used to walk on top of in the level.</a:t>
            </a:r>
          </a:p>
        </p:txBody>
      </p:sp>
      <p:pic>
        <p:nvPicPr>
          <p:cNvPr id="5" name="Picture 4" descr="A screenshot of a computer&#10;&#10;Description automatically generated">
            <a:extLst>
              <a:ext uri="{FF2B5EF4-FFF2-40B4-BE49-F238E27FC236}">
                <a16:creationId xmlns:a16="http://schemas.microsoft.com/office/drawing/2014/main" id="{25698D39-4685-C5C5-E47A-FBC8B5B7CEDA}"/>
              </a:ext>
            </a:extLst>
          </p:cNvPr>
          <p:cNvPicPr>
            <a:picLocks noChangeAspect="1"/>
          </p:cNvPicPr>
          <p:nvPr/>
        </p:nvPicPr>
        <p:blipFill>
          <a:blip r:embed="rId3"/>
          <a:stretch>
            <a:fillRect/>
          </a:stretch>
        </p:blipFill>
        <p:spPr>
          <a:xfrm>
            <a:off x="6853916" y="2165350"/>
            <a:ext cx="4462237" cy="417830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563D7B7-8048-01B4-6BDF-C5D811089A5F}"/>
              </a:ext>
            </a:extLst>
          </p:cNvPr>
          <p:cNvPicPr>
            <a:picLocks noChangeAspect="1"/>
          </p:cNvPicPr>
          <p:nvPr/>
        </p:nvPicPr>
        <p:blipFill>
          <a:blip r:embed="rId4"/>
          <a:stretch>
            <a:fillRect/>
          </a:stretch>
        </p:blipFill>
        <p:spPr>
          <a:xfrm>
            <a:off x="6850516" y="388484"/>
            <a:ext cx="4478110" cy="1472746"/>
          </a:xfrm>
          <a:prstGeom prst="rect">
            <a:avLst/>
          </a:prstGeom>
        </p:spPr>
      </p:pic>
      <p:pic>
        <p:nvPicPr>
          <p:cNvPr id="12" name="Picture 11">
            <a:extLst>
              <a:ext uri="{FF2B5EF4-FFF2-40B4-BE49-F238E27FC236}">
                <a16:creationId xmlns:a16="http://schemas.microsoft.com/office/drawing/2014/main" id="{9CBB5B37-8358-404A-6AB6-14FF99825E8C}"/>
              </a:ext>
            </a:extLst>
          </p:cNvPr>
          <p:cNvPicPr>
            <a:picLocks noChangeAspect="1"/>
          </p:cNvPicPr>
          <p:nvPr/>
        </p:nvPicPr>
        <p:blipFill>
          <a:blip r:embed="rId5"/>
          <a:stretch>
            <a:fillRect/>
          </a:stretch>
        </p:blipFill>
        <p:spPr>
          <a:xfrm>
            <a:off x="787625" y="3727904"/>
            <a:ext cx="2552246" cy="735692"/>
          </a:xfrm>
          <a:prstGeom prst="rect">
            <a:avLst/>
          </a:prstGeom>
        </p:spPr>
      </p:pic>
      <p:pic>
        <p:nvPicPr>
          <p:cNvPr id="24" name="Picture 23" descr="A yellow flower on a tile floor&#10;&#10;Description automatically generated">
            <a:extLst>
              <a:ext uri="{FF2B5EF4-FFF2-40B4-BE49-F238E27FC236}">
                <a16:creationId xmlns:a16="http://schemas.microsoft.com/office/drawing/2014/main" id="{64D4E5CD-AE1F-B8FC-2026-9939C591E38B}"/>
              </a:ext>
            </a:extLst>
          </p:cNvPr>
          <p:cNvPicPr>
            <a:picLocks noChangeAspect="1"/>
          </p:cNvPicPr>
          <p:nvPr/>
        </p:nvPicPr>
        <p:blipFill>
          <a:blip r:embed="rId6"/>
          <a:stretch>
            <a:fillRect/>
          </a:stretch>
        </p:blipFill>
        <p:spPr>
          <a:xfrm>
            <a:off x="786493" y="1126898"/>
            <a:ext cx="4305300" cy="2390775"/>
          </a:xfrm>
          <a:prstGeom prst="rect">
            <a:avLst/>
          </a:prstGeom>
        </p:spPr>
      </p:pic>
    </p:spTree>
    <p:extLst>
      <p:ext uri="{BB962C8B-B14F-4D97-AF65-F5344CB8AC3E}">
        <p14:creationId xmlns:p14="http://schemas.microsoft.com/office/powerpoint/2010/main" val="293926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3. Cactus</a:t>
            </a:r>
          </a:p>
        </p:txBody>
      </p:sp>
      <p:pic>
        <p:nvPicPr>
          <p:cNvPr id="3" name="Picture 2" descr="A cactus in a pot&#10;&#10;Description automatically generated">
            <a:extLst>
              <a:ext uri="{FF2B5EF4-FFF2-40B4-BE49-F238E27FC236}">
                <a16:creationId xmlns:a16="http://schemas.microsoft.com/office/drawing/2014/main" id="{81C8B8C5-9AA4-D5B5-2F83-53BAE69DE308}"/>
              </a:ext>
            </a:extLst>
          </p:cNvPr>
          <p:cNvPicPr>
            <a:picLocks noChangeAspect="1"/>
          </p:cNvPicPr>
          <p:nvPr/>
        </p:nvPicPr>
        <p:blipFill>
          <a:blip r:embed="rId3"/>
          <a:stretch>
            <a:fillRect/>
          </a:stretch>
        </p:blipFill>
        <p:spPr>
          <a:xfrm>
            <a:off x="1522082" y="1411309"/>
            <a:ext cx="4318537" cy="4738007"/>
          </a:xfrm>
          <a:prstGeom prst="rect">
            <a:avLst/>
          </a:prstGeom>
        </p:spPr>
      </p:pic>
      <p:pic>
        <p:nvPicPr>
          <p:cNvPr id="7" name="Picture 6" descr="A cactus in a pot&#10;&#10;Description automatically generated">
            <a:extLst>
              <a:ext uri="{FF2B5EF4-FFF2-40B4-BE49-F238E27FC236}">
                <a16:creationId xmlns:a16="http://schemas.microsoft.com/office/drawing/2014/main" id="{5555BEFB-32AA-600E-B89F-A812E78DE69F}"/>
              </a:ext>
            </a:extLst>
          </p:cNvPr>
          <p:cNvPicPr>
            <a:picLocks noChangeAspect="1"/>
          </p:cNvPicPr>
          <p:nvPr/>
        </p:nvPicPr>
        <p:blipFill>
          <a:blip r:embed="rId4"/>
          <a:stretch>
            <a:fillRect/>
          </a:stretch>
        </p:blipFill>
        <p:spPr>
          <a:xfrm>
            <a:off x="6298128" y="1410813"/>
            <a:ext cx="4256809" cy="4738996"/>
          </a:xfrm>
          <a:prstGeom prst="rect">
            <a:avLst/>
          </a:prstGeom>
        </p:spPr>
      </p:pic>
    </p:spTree>
    <p:extLst>
      <p:ext uri="{BB962C8B-B14F-4D97-AF65-F5344CB8AC3E}">
        <p14:creationId xmlns:p14="http://schemas.microsoft.com/office/powerpoint/2010/main" val="239801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Cactus</a:t>
            </a:r>
            <a:r>
              <a:rPr lang="en-US" sz="3600">
                <a:solidFill>
                  <a:schemeClr val="bg1"/>
                </a:solidFill>
                <a:latin typeface="Gill Sans Nova"/>
              </a:rPr>
              <a:t> </a:t>
            </a:r>
            <a:r>
              <a:rPr lang="en-GB" sz="3600">
                <a:solidFill>
                  <a:schemeClr val="bg1"/>
                </a:solidFill>
                <a:latin typeface="Gill Sans Nova"/>
              </a:rPr>
              <a:t>Modelling</a:t>
            </a:r>
          </a:p>
        </p:txBody>
      </p:sp>
      <p:sp>
        <p:nvSpPr>
          <p:cNvPr id="3" name="TextBox 2">
            <a:extLst>
              <a:ext uri="{FF2B5EF4-FFF2-40B4-BE49-F238E27FC236}">
                <a16:creationId xmlns:a16="http://schemas.microsoft.com/office/drawing/2014/main" id="{2148D51C-BA27-D655-8877-E91613138082}"/>
              </a:ext>
            </a:extLst>
          </p:cNvPr>
          <p:cNvSpPr txBox="1"/>
          <p:nvPr/>
        </p:nvSpPr>
        <p:spPr>
          <a:xfrm>
            <a:off x="699815" y="4370868"/>
            <a:ext cx="62473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When creating a small potted cactus, I used a sphere to create the shape of the cactus. After scaling it to have a tall oval shape, I extruded every 2 edges of the shape and scaled them outwards to give the cactus spiked edges. Then used the mesh smooth modifier to make it look smoother.</a:t>
            </a:r>
          </a:p>
        </p:txBody>
      </p:sp>
      <p:sp>
        <p:nvSpPr>
          <p:cNvPr id="8" name="TextBox 7">
            <a:extLst>
              <a:ext uri="{FF2B5EF4-FFF2-40B4-BE49-F238E27FC236}">
                <a16:creationId xmlns:a16="http://schemas.microsoft.com/office/drawing/2014/main" id="{0B8D8AE0-FA37-B098-2ECC-2E32837C9036}"/>
              </a:ext>
            </a:extLst>
          </p:cNvPr>
          <p:cNvSpPr txBox="1"/>
          <p:nvPr/>
        </p:nvSpPr>
        <p:spPr>
          <a:xfrm>
            <a:off x="699815" y="5459439"/>
            <a:ext cx="62473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After this, I drew a line to create a curved potted shape using the lathe modifier. The </a:t>
            </a:r>
            <a:r>
              <a:rPr lang="en-US" sz="1400" err="1">
                <a:solidFill>
                  <a:schemeClr val="bg1"/>
                </a:solidFill>
                <a:latin typeface="Gill Sans Nova"/>
                <a:ea typeface="Calibri"/>
                <a:cs typeface="Calibri"/>
              </a:rPr>
              <a:t>normals</a:t>
            </a:r>
            <a:r>
              <a:rPr lang="en-US" sz="1400">
                <a:solidFill>
                  <a:schemeClr val="bg1"/>
                </a:solidFill>
                <a:latin typeface="Gill Sans Nova"/>
                <a:ea typeface="Calibri"/>
                <a:cs typeface="Calibri"/>
              </a:rPr>
              <a:t> were flipped, converted to editable poly and then shift scaled the top edges of the pot to give it some thickness. Lastly, I capped the inside of the pot and then separated that polygon so that it can be used for the soil inside.</a:t>
            </a:r>
          </a:p>
        </p:txBody>
      </p:sp>
      <p:pic>
        <p:nvPicPr>
          <p:cNvPr id="7" name="Picture 6" descr="A screenshot of a computer&#10;&#10;Description automatically generated">
            <a:extLst>
              <a:ext uri="{FF2B5EF4-FFF2-40B4-BE49-F238E27FC236}">
                <a16:creationId xmlns:a16="http://schemas.microsoft.com/office/drawing/2014/main" id="{19936AD9-081A-B8F0-1925-8ACE5BEB334A}"/>
              </a:ext>
            </a:extLst>
          </p:cNvPr>
          <p:cNvPicPr>
            <a:picLocks noChangeAspect="1"/>
          </p:cNvPicPr>
          <p:nvPr/>
        </p:nvPicPr>
        <p:blipFill>
          <a:blip r:embed="rId3"/>
          <a:stretch>
            <a:fillRect/>
          </a:stretch>
        </p:blipFill>
        <p:spPr>
          <a:xfrm>
            <a:off x="7340374" y="825954"/>
            <a:ext cx="4233182" cy="2339521"/>
          </a:xfrm>
          <a:prstGeom prst="rect">
            <a:avLst/>
          </a:prstGeom>
        </p:spPr>
      </p:pic>
      <p:pic>
        <p:nvPicPr>
          <p:cNvPr id="12" name="Picture 11" descr="A green cactus in a black bowl&#10;&#10;Description automatically generated">
            <a:extLst>
              <a:ext uri="{FF2B5EF4-FFF2-40B4-BE49-F238E27FC236}">
                <a16:creationId xmlns:a16="http://schemas.microsoft.com/office/drawing/2014/main" id="{FA0BECDD-8365-5EEB-9580-0BE43962D239}"/>
              </a:ext>
            </a:extLst>
          </p:cNvPr>
          <p:cNvPicPr>
            <a:picLocks noChangeAspect="1"/>
          </p:cNvPicPr>
          <p:nvPr/>
        </p:nvPicPr>
        <p:blipFill>
          <a:blip r:embed="rId4"/>
          <a:stretch>
            <a:fillRect/>
          </a:stretch>
        </p:blipFill>
        <p:spPr>
          <a:xfrm>
            <a:off x="7349444" y="3325812"/>
            <a:ext cx="4224112" cy="2374447"/>
          </a:xfrm>
          <a:prstGeom prst="rect">
            <a:avLst/>
          </a:prstGeom>
        </p:spPr>
      </p:pic>
      <p:pic>
        <p:nvPicPr>
          <p:cNvPr id="2" name="Picture 1" descr="A green egg in a cup&#10;&#10;Description automatically generated">
            <a:extLst>
              <a:ext uri="{FF2B5EF4-FFF2-40B4-BE49-F238E27FC236}">
                <a16:creationId xmlns:a16="http://schemas.microsoft.com/office/drawing/2014/main" id="{D0520DFE-C2F4-2586-E879-15896F6ED77F}"/>
              </a:ext>
            </a:extLst>
          </p:cNvPr>
          <p:cNvPicPr>
            <a:picLocks noChangeAspect="1"/>
          </p:cNvPicPr>
          <p:nvPr/>
        </p:nvPicPr>
        <p:blipFill>
          <a:blip r:embed="rId5"/>
          <a:stretch>
            <a:fillRect/>
          </a:stretch>
        </p:blipFill>
        <p:spPr>
          <a:xfrm>
            <a:off x="704851" y="1039359"/>
            <a:ext cx="5910943" cy="3218997"/>
          </a:xfrm>
          <a:prstGeom prst="rect">
            <a:avLst/>
          </a:prstGeom>
        </p:spPr>
      </p:pic>
    </p:spTree>
    <p:extLst>
      <p:ext uri="{BB962C8B-B14F-4D97-AF65-F5344CB8AC3E}">
        <p14:creationId xmlns:p14="http://schemas.microsoft.com/office/powerpoint/2010/main" val="3087895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cs typeface="Calibri"/>
              </a:rPr>
              <a:t>Cactus</a:t>
            </a:r>
            <a:r>
              <a:rPr lang="en-US" sz="3600">
                <a:solidFill>
                  <a:schemeClr val="bg1"/>
                </a:solidFill>
                <a:latin typeface="Gill Sans Nova"/>
              </a:rPr>
              <a:t> Mapping</a:t>
            </a:r>
          </a:p>
        </p:txBody>
      </p:sp>
      <p:sp>
        <p:nvSpPr>
          <p:cNvPr id="6" name="TextBox 5">
            <a:extLst>
              <a:ext uri="{FF2B5EF4-FFF2-40B4-BE49-F238E27FC236}">
                <a16:creationId xmlns:a16="http://schemas.microsoft.com/office/drawing/2014/main" id="{C8C08314-284C-554F-F162-47BCBA3624EC}"/>
              </a:ext>
            </a:extLst>
          </p:cNvPr>
          <p:cNvSpPr txBox="1"/>
          <p:nvPr/>
        </p:nvSpPr>
        <p:spPr>
          <a:xfrm>
            <a:off x="5321296" y="3816686"/>
            <a:ext cx="63364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I have made the UV Maps for each part of the cactus in 3DS Max and then created templates for the cactus, soil and the ceramic pot. All roughness values have been set to 1. There have been quite a lot of issues with the UV map template and aligning the parts of the cactus and pot. After a lot of trial and error, this was the best outcome for the images have been selected. With more time and a few adjustments to the template, it could be improved.</a:t>
            </a:r>
            <a:endParaRPr lang="en-US">
              <a:solidFill>
                <a:schemeClr val="bg1"/>
              </a:solidFill>
            </a:endParaRPr>
          </a:p>
        </p:txBody>
      </p:sp>
      <p:pic>
        <p:nvPicPr>
          <p:cNvPr id="5" name="Picture 4" descr="A collage of images of people&#10;&#10;Description automatically generated">
            <a:extLst>
              <a:ext uri="{FF2B5EF4-FFF2-40B4-BE49-F238E27FC236}">
                <a16:creationId xmlns:a16="http://schemas.microsoft.com/office/drawing/2014/main" id="{197BE691-4A23-D06E-2381-E347B7EC5594}"/>
              </a:ext>
            </a:extLst>
          </p:cNvPr>
          <p:cNvPicPr>
            <a:picLocks noChangeAspect="1"/>
          </p:cNvPicPr>
          <p:nvPr/>
        </p:nvPicPr>
        <p:blipFill>
          <a:blip r:embed="rId3"/>
          <a:stretch>
            <a:fillRect/>
          </a:stretch>
        </p:blipFill>
        <p:spPr>
          <a:xfrm>
            <a:off x="8607816" y="1583871"/>
            <a:ext cx="2982315" cy="1295400"/>
          </a:xfrm>
          <a:prstGeom prst="rect">
            <a:avLst/>
          </a:prstGeom>
        </p:spPr>
      </p:pic>
      <p:pic>
        <p:nvPicPr>
          <p:cNvPr id="8" name="Picture 7" descr="A screenshot of a map&#10;&#10;Description automatically generated">
            <a:extLst>
              <a:ext uri="{FF2B5EF4-FFF2-40B4-BE49-F238E27FC236}">
                <a16:creationId xmlns:a16="http://schemas.microsoft.com/office/drawing/2014/main" id="{2D89D0D6-040C-9D2F-7119-DAD835530B60}"/>
              </a:ext>
            </a:extLst>
          </p:cNvPr>
          <p:cNvPicPr>
            <a:picLocks noChangeAspect="1"/>
          </p:cNvPicPr>
          <p:nvPr/>
        </p:nvPicPr>
        <p:blipFill>
          <a:blip r:embed="rId4"/>
          <a:stretch>
            <a:fillRect/>
          </a:stretch>
        </p:blipFill>
        <p:spPr>
          <a:xfrm>
            <a:off x="5320702" y="1579110"/>
            <a:ext cx="2985531" cy="1967964"/>
          </a:xfrm>
          <a:prstGeom prst="rect">
            <a:avLst/>
          </a:prstGeom>
        </p:spPr>
      </p:pic>
      <p:pic>
        <p:nvPicPr>
          <p:cNvPr id="12" name="Picture 11" descr="A cactus in a pot&#10;&#10;Description automatically generated">
            <a:extLst>
              <a:ext uri="{FF2B5EF4-FFF2-40B4-BE49-F238E27FC236}">
                <a16:creationId xmlns:a16="http://schemas.microsoft.com/office/drawing/2014/main" id="{E5F5E196-F755-A563-6EDF-0D5E8B4DA1CF}"/>
              </a:ext>
            </a:extLst>
          </p:cNvPr>
          <p:cNvPicPr>
            <a:picLocks noChangeAspect="1"/>
          </p:cNvPicPr>
          <p:nvPr/>
        </p:nvPicPr>
        <p:blipFill>
          <a:blip r:embed="rId5"/>
          <a:stretch>
            <a:fillRect/>
          </a:stretch>
        </p:blipFill>
        <p:spPr>
          <a:xfrm>
            <a:off x="621537" y="1539958"/>
            <a:ext cx="4318537" cy="4738007"/>
          </a:xfrm>
          <a:prstGeom prst="rect">
            <a:avLst/>
          </a:prstGeom>
        </p:spPr>
      </p:pic>
    </p:spTree>
    <p:extLst>
      <p:ext uri="{BB962C8B-B14F-4D97-AF65-F5344CB8AC3E}">
        <p14:creationId xmlns:p14="http://schemas.microsoft.com/office/powerpoint/2010/main" val="2124769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61679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cs typeface="Calibri"/>
              </a:rPr>
              <a:t>Cactus</a:t>
            </a:r>
            <a:r>
              <a:rPr lang="en-US" sz="3600">
                <a:solidFill>
                  <a:schemeClr val="bg1"/>
                </a:solidFill>
                <a:latin typeface="Gill Sans Nova"/>
              </a:rPr>
              <a:t> in Unreal Engine 5</a:t>
            </a:r>
          </a:p>
        </p:txBody>
      </p:sp>
      <p:sp>
        <p:nvSpPr>
          <p:cNvPr id="6" name="TextBox 5">
            <a:extLst>
              <a:ext uri="{FF2B5EF4-FFF2-40B4-BE49-F238E27FC236}">
                <a16:creationId xmlns:a16="http://schemas.microsoft.com/office/drawing/2014/main" id="{C8C08314-284C-554F-F162-47BCBA3624EC}"/>
              </a:ext>
            </a:extLst>
          </p:cNvPr>
          <p:cNvSpPr txBox="1"/>
          <p:nvPr/>
        </p:nvSpPr>
        <p:spPr>
          <a:xfrm>
            <a:off x="253665" y="3118186"/>
            <a:ext cx="457494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Firstly, I imported all the materials, textures and mesh into Unreal Engine 5 and set up the materials for the mesh. The base </a:t>
            </a:r>
            <a:r>
              <a:rPr lang="en-US" sz="1400" err="1">
                <a:solidFill>
                  <a:schemeClr val="bg1"/>
                </a:solidFill>
                <a:latin typeface="Gill Sans Nova"/>
                <a:ea typeface="Calibri"/>
                <a:cs typeface="Calibri"/>
              </a:rPr>
              <a:t>colour</a:t>
            </a:r>
            <a:r>
              <a:rPr lang="en-US" sz="1400">
                <a:solidFill>
                  <a:schemeClr val="bg1"/>
                </a:solidFill>
                <a:latin typeface="Gill Sans Nova"/>
                <a:ea typeface="Calibri"/>
                <a:cs typeface="Calibri"/>
              </a:rPr>
              <a:t>, roughness and normal map have also been added to the material to give the cactus a realistic look. There is also a mid of the range triangle, and vertices count which would make it a fine in a high-density environment because it requires more resources to run. Therefore, it is more detailed.</a:t>
            </a:r>
            <a:endParaRPr lang="en-US" sz="1400">
              <a:solidFill>
                <a:schemeClr val="bg1"/>
              </a:solidFill>
              <a:latin typeface="Gill Sans Nova"/>
              <a:cs typeface="Calibri"/>
            </a:endParaRPr>
          </a:p>
        </p:txBody>
      </p:sp>
      <p:pic>
        <p:nvPicPr>
          <p:cNvPr id="3" name="Picture 2" descr="Screens screenshot of a cell phone&#10;&#10;Description automatically generated">
            <a:extLst>
              <a:ext uri="{FF2B5EF4-FFF2-40B4-BE49-F238E27FC236}">
                <a16:creationId xmlns:a16="http://schemas.microsoft.com/office/drawing/2014/main" id="{515EE63A-3FE7-D033-B164-6C4FAA9C8BB0}"/>
              </a:ext>
            </a:extLst>
          </p:cNvPr>
          <p:cNvPicPr>
            <a:picLocks noChangeAspect="1"/>
          </p:cNvPicPr>
          <p:nvPr/>
        </p:nvPicPr>
        <p:blipFill>
          <a:blip r:embed="rId3"/>
          <a:stretch>
            <a:fillRect/>
          </a:stretch>
        </p:blipFill>
        <p:spPr>
          <a:xfrm>
            <a:off x="6856825" y="310243"/>
            <a:ext cx="4475389" cy="13983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5BA2D49-7F21-85F4-9509-85A85221B205}"/>
              </a:ext>
            </a:extLst>
          </p:cNvPr>
          <p:cNvPicPr>
            <a:picLocks noChangeAspect="1"/>
          </p:cNvPicPr>
          <p:nvPr/>
        </p:nvPicPr>
        <p:blipFill>
          <a:blip r:embed="rId4"/>
          <a:stretch>
            <a:fillRect/>
          </a:stretch>
        </p:blipFill>
        <p:spPr>
          <a:xfrm>
            <a:off x="6854656" y="2048494"/>
            <a:ext cx="4479726" cy="4285013"/>
          </a:xfrm>
          <a:prstGeom prst="rect">
            <a:avLst/>
          </a:prstGeom>
        </p:spPr>
      </p:pic>
      <p:pic>
        <p:nvPicPr>
          <p:cNvPr id="22" name="Picture 21">
            <a:extLst>
              <a:ext uri="{FF2B5EF4-FFF2-40B4-BE49-F238E27FC236}">
                <a16:creationId xmlns:a16="http://schemas.microsoft.com/office/drawing/2014/main" id="{0A9B1EAD-78A0-9055-EC86-D14F0D8C9D62}"/>
              </a:ext>
            </a:extLst>
          </p:cNvPr>
          <p:cNvPicPr>
            <a:picLocks noChangeAspect="1"/>
          </p:cNvPicPr>
          <p:nvPr/>
        </p:nvPicPr>
        <p:blipFill>
          <a:blip r:embed="rId5"/>
          <a:stretch>
            <a:fillRect/>
          </a:stretch>
        </p:blipFill>
        <p:spPr>
          <a:xfrm>
            <a:off x="3447431" y="1131743"/>
            <a:ext cx="2644981" cy="913162"/>
          </a:xfrm>
          <a:prstGeom prst="rect">
            <a:avLst/>
          </a:prstGeom>
        </p:spPr>
      </p:pic>
      <p:pic>
        <p:nvPicPr>
          <p:cNvPr id="23" name="Picture 22" descr="A cactus in a pot&#10;&#10;Description automatically generated">
            <a:extLst>
              <a:ext uri="{FF2B5EF4-FFF2-40B4-BE49-F238E27FC236}">
                <a16:creationId xmlns:a16="http://schemas.microsoft.com/office/drawing/2014/main" id="{731295CB-353C-F289-0D3E-50B6785780FE}"/>
              </a:ext>
            </a:extLst>
          </p:cNvPr>
          <p:cNvPicPr>
            <a:picLocks noChangeAspect="1"/>
          </p:cNvPicPr>
          <p:nvPr/>
        </p:nvPicPr>
        <p:blipFill>
          <a:blip r:embed="rId6"/>
          <a:stretch>
            <a:fillRect/>
          </a:stretch>
        </p:blipFill>
        <p:spPr>
          <a:xfrm>
            <a:off x="855271" y="1133722"/>
            <a:ext cx="2208316" cy="2472789"/>
          </a:xfrm>
          <a:prstGeom prst="rect">
            <a:avLst/>
          </a:prstGeom>
        </p:spPr>
      </p:pic>
    </p:spTree>
    <p:extLst>
      <p:ext uri="{BB962C8B-B14F-4D97-AF65-F5344CB8AC3E}">
        <p14:creationId xmlns:p14="http://schemas.microsoft.com/office/powerpoint/2010/main" val="384285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4. Seashell</a:t>
            </a:r>
          </a:p>
        </p:txBody>
      </p:sp>
      <p:pic>
        <p:nvPicPr>
          <p:cNvPr id="3" name="Picture 2" descr="A close-up of a shell&#10;&#10;Description automatically generated">
            <a:extLst>
              <a:ext uri="{FF2B5EF4-FFF2-40B4-BE49-F238E27FC236}">
                <a16:creationId xmlns:a16="http://schemas.microsoft.com/office/drawing/2014/main" id="{8FC36EC6-811F-28CF-440A-7A2E2315D64A}"/>
              </a:ext>
            </a:extLst>
          </p:cNvPr>
          <p:cNvPicPr>
            <a:picLocks noChangeAspect="1"/>
          </p:cNvPicPr>
          <p:nvPr/>
        </p:nvPicPr>
        <p:blipFill rotWithShape="1">
          <a:blip r:embed="rId3"/>
          <a:srcRect l="22019" t="12864" r="22263" b="-243"/>
          <a:stretch/>
        </p:blipFill>
        <p:spPr>
          <a:xfrm>
            <a:off x="1101436" y="1615909"/>
            <a:ext cx="4702868" cy="3704825"/>
          </a:xfrm>
          <a:prstGeom prst="rect">
            <a:avLst/>
          </a:prstGeom>
        </p:spPr>
      </p:pic>
      <p:pic>
        <p:nvPicPr>
          <p:cNvPr id="5" name="Picture 4" descr="A close up of a shell&#10;&#10;Description automatically generated">
            <a:extLst>
              <a:ext uri="{FF2B5EF4-FFF2-40B4-BE49-F238E27FC236}">
                <a16:creationId xmlns:a16="http://schemas.microsoft.com/office/drawing/2014/main" id="{0EA6EAE3-57E7-7BB6-4201-AE201E2C389C}"/>
              </a:ext>
            </a:extLst>
          </p:cNvPr>
          <p:cNvPicPr>
            <a:picLocks noChangeAspect="1"/>
          </p:cNvPicPr>
          <p:nvPr/>
        </p:nvPicPr>
        <p:blipFill>
          <a:blip r:embed="rId4"/>
          <a:stretch>
            <a:fillRect/>
          </a:stretch>
        </p:blipFill>
        <p:spPr>
          <a:xfrm>
            <a:off x="6101504" y="1612074"/>
            <a:ext cx="4125562" cy="3713018"/>
          </a:xfrm>
          <a:prstGeom prst="rect">
            <a:avLst/>
          </a:prstGeom>
        </p:spPr>
      </p:pic>
    </p:spTree>
    <p:extLst>
      <p:ext uri="{BB962C8B-B14F-4D97-AF65-F5344CB8AC3E}">
        <p14:creationId xmlns:p14="http://schemas.microsoft.com/office/powerpoint/2010/main" val="344303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Seashell</a:t>
            </a:r>
            <a:r>
              <a:rPr lang="en-US" sz="3600">
                <a:solidFill>
                  <a:schemeClr val="bg1"/>
                </a:solidFill>
                <a:latin typeface="Gill Sans Nova"/>
              </a:rPr>
              <a:t> </a:t>
            </a:r>
            <a:r>
              <a:rPr lang="en-GB" sz="3600">
                <a:solidFill>
                  <a:schemeClr val="bg1"/>
                </a:solidFill>
                <a:latin typeface="Gill Sans Nova"/>
              </a:rPr>
              <a:t>Modelling</a:t>
            </a:r>
          </a:p>
        </p:txBody>
      </p:sp>
      <p:sp>
        <p:nvSpPr>
          <p:cNvPr id="3" name="TextBox 2">
            <a:extLst>
              <a:ext uri="{FF2B5EF4-FFF2-40B4-BE49-F238E27FC236}">
                <a16:creationId xmlns:a16="http://schemas.microsoft.com/office/drawing/2014/main" id="{2148D51C-BA27-D655-8877-E91613138082}"/>
              </a:ext>
            </a:extLst>
          </p:cNvPr>
          <p:cNvSpPr txBox="1"/>
          <p:nvPr/>
        </p:nvSpPr>
        <p:spPr>
          <a:xfrm>
            <a:off x="798776" y="3618764"/>
            <a:ext cx="572288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To model a seashell, I made a small cone with a plat polygon on top and then using the edit poly modifier to move the top polygon back, rotate it to appear in the shape of a seashell. Then I </a:t>
            </a:r>
            <a:r>
              <a:rPr lang="en-US" sz="1400" err="1">
                <a:solidFill>
                  <a:schemeClr val="bg1"/>
                </a:solidFill>
                <a:latin typeface="Gill Sans Nova"/>
                <a:ea typeface="Calibri"/>
                <a:cs typeface="Calibri"/>
              </a:rPr>
              <a:t>insetted</a:t>
            </a:r>
            <a:r>
              <a:rPr lang="en-US" sz="1400">
                <a:solidFill>
                  <a:schemeClr val="bg1"/>
                </a:solidFill>
                <a:latin typeface="Gill Sans Nova"/>
                <a:ea typeface="Calibri"/>
                <a:cs typeface="Calibri"/>
              </a:rPr>
              <a:t> the tip of the polygon a couple of times to make it look smoother. The bevel modifier was used on the front part of the shell in an alternating pattern to give the look of a seashell. Then the bottom polygon of the shell was moved towards the tip slightly to make the bottom part which is sticking out.</a:t>
            </a:r>
          </a:p>
        </p:txBody>
      </p:sp>
      <p:pic>
        <p:nvPicPr>
          <p:cNvPr id="5" name="Picture 4" descr="A blue and white sphere with white lines&#10;&#10;Description automatically generated">
            <a:extLst>
              <a:ext uri="{FF2B5EF4-FFF2-40B4-BE49-F238E27FC236}">
                <a16:creationId xmlns:a16="http://schemas.microsoft.com/office/drawing/2014/main" id="{A66679F9-1C87-2AF4-CA21-49B013E396F7}"/>
              </a:ext>
            </a:extLst>
          </p:cNvPr>
          <p:cNvPicPr>
            <a:picLocks noChangeAspect="1"/>
          </p:cNvPicPr>
          <p:nvPr/>
        </p:nvPicPr>
        <p:blipFill>
          <a:blip r:embed="rId3"/>
          <a:stretch>
            <a:fillRect/>
          </a:stretch>
        </p:blipFill>
        <p:spPr>
          <a:xfrm>
            <a:off x="7351011" y="1037175"/>
            <a:ext cx="4229224" cy="2339316"/>
          </a:xfrm>
          <a:prstGeom prst="rect">
            <a:avLst/>
          </a:prstGeom>
        </p:spPr>
      </p:pic>
      <p:pic>
        <p:nvPicPr>
          <p:cNvPr id="6" name="Picture 5" descr="A blue and white sphere&#10;&#10;Description automatically generated">
            <a:extLst>
              <a:ext uri="{FF2B5EF4-FFF2-40B4-BE49-F238E27FC236}">
                <a16:creationId xmlns:a16="http://schemas.microsoft.com/office/drawing/2014/main" id="{EFFF7E2F-E9CF-57AA-A690-AC38E37283A1}"/>
              </a:ext>
            </a:extLst>
          </p:cNvPr>
          <p:cNvPicPr>
            <a:picLocks noChangeAspect="1"/>
          </p:cNvPicPr>
          <p:nvPr/>
        </p:nvPicPr>
        <p:blipFill>
          <a:blip r:embed="rId4"/>
          <a:stretch>
            <a:fillRect/>
          </a:stretch>
        </p:blipFill>
        <p:spPr>
          <a:xfrm>
            <a:off x="7355032" y="3614181"/>
            <a:ext cx="4221183" cy="2291690"/>
          </a:xfrm>
          <a:prstGeom prst="rect">
            <a:avLst/>
          </a:prstGeom>
        </p:spPr>
      </p:pic>
      <p:pic>
        <p:nvPicPr>
          <p:cNvPr id="7" name="Picture 6" descr="A blue and white shell&#10;&#10;Description automatically generated">
            <a:extLst>
              <a:ext uri="{FF2B5EF4-FFF2-40B4-BE49-F238E27FC236}">
                <a16:creationId xmlns:a16="http://schemas.microsoft.com/office/drawing/2014/main" id="{DE63E92C-224A-4018-2999-CF54E789E35A}"/>
              </a:ext>
            </a:extLst>
          </p:cNvPr>
          <p:cNvPicPr>
            <a:picLocks noChangeAspect="1"/>
          </p:cNvPicPr>
          <p:nvPr/>
        </p:nvPicPr>
        <p:blipFill>
          <a:blip r:embed="rId5"/>
          <a:stretch>
            <a:fillRect/>
          </a:stretch>
        </p:blipFill>
        <p:spPr>
          <a:xfrm>
            <a:off x="797936" y="1250002"/>
            <a:ext cx="2352676" cy="2170959"/>
          </a:xfrm>
          <a:prstGeom prst="rect">
            <a:avLst/>
          </a:prstGeom>
        </p:spPr>
      </p:pic>
      <p:pic>
        <p:nvPicPr>
          <p:cNvPr id="22" name="Picture 21" descr="A blue and white circular object&#10;&#10;Description automatically generated">
            <a:extLst>
              <a:ext uri="{FF2B5EF4-FFF2-40B4-BE49-F238E27FC236}">
                <a16:creationId xmlns:a16="http://schemas.microsoft.com/office/drawing/2014/main" id="{3B52728A-703C-6426-47EA-323F4720152A}"/>
              </a:ext>
            </a:extLst>
          </p:cNvPr>
          <p:cNvPicPr>
            <a:picLocks noChangeAspect="1"/>
          </p:cNvPicPr>
          <p:nvPr/>
        </p:nvPicPr>
        <p:blipFill>
          <a:blip r:embed="rId6"/>
          <a:stretch>
            <a:fillRect/>
          </a:stretch>
        </p:blipFill>
        <p:spPr>
          <a:xfrm>
            <a:off x="3449350" y="1251610"/>
            <a:ext cx="3076575" cy="2167741"/>
          </a:xfrm>
          <a:prstGeom prst="rect">
            <a:avLst/>
          </a:prstGeom>
        </p:spPr>
      </p:pic>
    </p:spTree>
    <p:extLst>
      <p:ext uri="{BB962C8B-B14F-4D97-AF65-F5344CB8AC3E}">
        <p14:creationId xmlns:p14="http://schemas.microsoft.com/office/powerpoint/2010/main" val="126455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cs typeface="Calibri"/>
              </a:rPr>
              <a:t>Seashell</a:t>
            </a:r>
            <a:r>
              <a:rPr lang="en-US" sz="3600">
                <a:solidFill>
                  <a:schemeClr val="bg1"/>
                </a:solidFill>
                <a:latin typeface="Gill Sans Nova"/>
              </a:rPr>
              <a:t> Mapping</a:t>
            </a:r>
          </a:p>
        </p:txBody>
      </p:sp>
      <p:sp>
        <p:nvSpPr>
          <p:cNvPr id="6" name="TextBox 5">
            <a:extLst>
              <a:ext uri="{FF2B5EF4-FFF2-40B4-BE49-F238E27FC236}">
                <a16:creationId xmlns:a16="http://schemas.microsoft.com/office/drawing/2014/main" id="{C8C08314-284C-554F-F162-47BCBA3624EC}"/>
              </a:ext>
            </a:extLst>
          </p:cNvPr>
          <p:cNvSpPr txBox="1"/>
          <p:nvPr/>
        </p:nvSpPr>
        <p:spPr>
          <a:xfrm>
            <a:off x="7538022" y="1451517"/>
            <a:ext cx="434733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I have made the UV Maps for each part of the seashell in 3DS Max and then created templates for it. The roughness values have been set to 1 to help replicate the hard stone texture of a shell. When unwrapping the shell, I had to separate the front of the shell with the tip and the back so that I could accurately use the base </a:t>
            </a:r>
            <a:r>
              <a:rPr lang="en-US" sz="1400" err="1">
                <a:solidFill>
                  <a:schemeClr val="bg1"/>
                </a:solidFill>
                <a:latin typeface="Gill Sans Nova"/>
                <a:ea typeface="Calibri"/>
                <a:cs typeface="Calibri"/>
              </a:rPr>
              <a:t>colour</a:t>
            </a:r>
            <a:r>
              <a:rPr lang="en-US" sz="1400">
                <a:solidFill>
                  <a:schemeClr val="bg1"/>
                </a:solidFill>
                <a:latin typeface="Gill Sans Nova"/>
                <a:ea typeface="Calibri"/>
                <a:cs typeface="Calibri"/>
              </a:rPr>
              <a:t> map and the normal maps onto the materials editor.</a:t>
            </a:r>
          </a:p>
          <a:p>
            <a:endParaRPr lang="en-US" sz="1400">
              <a:solidFill>
                <a:schemeClr val="bg1"/>
              </a:solidFill>
              <a:latin typeface="Gill Sans Nova"/>
              <a:ea typeface="Calibri"/>
              <a:cs typeface="Calibri"/>
            </a:endParaRPr>
          </a:p>
          <a:p>
            <a:r>
              <a:rPr lang="en-US" sz="1400">
                <a:solidFill>
                  <a:schemeClr val="bg1"/>
                </a:solidFill>
                <a:latin typeface="Gill Sans Nova"/>
                <a:ea typeface="Calibri"/>
                <a:cs typeface="Calibri"/>
              </a:rPr>
              <a:t>Then I created the base map using an image of the front and back of a shell found on the internet. Then a normal map for each to add a texture to the seashell. Then you can see in the 3DS Max material editor, that I have used the normal map and base </a:t>
            </a:r>
            <a:r>
              <a:rPr lang="en-US" sz="1400" err="1">
                <a:solidFill>
                  <a:schemeClr val="bg1"/>
                </a:solidFill>
                <a:latin typeface="Gill Sans Nova"/>
                <a:ea typeface="Calibri"/>
                <a:cs typeface="Calibri"/>
              </a:rPr>
              <a:t>colour</a:t>
            </a:r>
            <a:r>
              <a:rPr lang="en-US" sz="1400">
                <a:solidFill>
                  <a:schemeClr val="bg1"/>
                </a:solidFill>
                <a:latin typeface="Gill Sans Nova"/>
                <a:ea typeface="Calibri"/>
                <a:cs typeface="Calibri"/>
              </a:rPr>
              <a:t> for each part of the model to give the shell a realistic look.</a:t>
            </a:r>
          </a:p>
          <a:p>
            <a:endParaRPr lang="en-US" sz="1400">
              <a:solidFill>
                <a:schemeClr val="bg1"/>
              </a:solidFill>
              <a:latin typeface="Gill Sans Nova"/>
              <a:ea typeface="Calibri"/>
              <a:cs typeface="Calibri"/>
            </a:endParaRPr>
          </a:p>
        </p:txBody>
      </p:sp>
      <p:pic>
        <p:nvPicPr>
          <p:cNvPr id="5" name="Picture 4" descr="A close up of shells&#10;&#10;Description automatically generated">
            <a:extLst>
              <a:ext uri="{FF2B5EF4-FFF2-40B4-BE49-F238E27FC236}">
                <a16:creationId xmlns:a16="http://schemas.microsoft.com/office/drawing/2014/main" id="{77AAD50D-CBB9-A5E5-7CE3-DDE26E758913}"/>
              </a:ext>
            </a:extLst>
          </p:cNvPr>
          <p:cNvPicPr>
            <a:picLocks noChangeAspect="1"/>
          </p:cNvPicPr>
          <p:nvPr/>
        </p:nvPicPr>
        <p:blipFill>
          <a:blip r:embed="rId3"/>
          <a:stretch>
            <a:fillRect/>
          </a:stretch>
        </p:blipFill>
        <p:spPr>
          <a:xfrm>
            <a:off x="4375686" y="3807895"/>
            <a:ext cx="2926030" cy="1587582"/>
          </a:xfrm>
          <a:prstGeom prst="rect">
            <a:avLst/>
          </a:prstGeom>
        </p:spPr>
      </p:pic>
      <p:pic>
        <p:nvPicPr>
          <p:cNvPr id="8" name="Picture 7" descr="A close-up of a shell&#10;&#10;Description automatically generated">
            <a:extLst>
              <a:ext uri="{FF2B5EF4-FFF2-40B4-BE49-F238E27FC236}">
                <a16:creationId xmlns:a16="http://schemas.microsoft.com/office/drawing/2014/main" id="{E9B10F67-D35A-5212-34B5-34D1E5051C9D}"/>
              </a:ext>
            </a:extLst>
          </p:cNvPr>
          <p:cNvPicPr>
            <a:picLocks noChangeAspect="1"/>
          </p:cNvPicPr>
          <p:nvPr/>
        </p:nvPicPr>
        <p:blipFill>
          <a:blip r:embed="rId4"/>
          <a:stretch>
            <a:fillRect/>
          </a:stretch>
        </p:blipFill>
        <p:spPr>
          <a:xfrm>
            <a:off x="309749" y="1338818"/>
            <a:ext cx="3418115" cy="2191245"/>
          </a:xfrm>
          <a:prstGeom prst="rect">
            <a:avLst/>
          </a:prstGeom>
        </p:spPr>
      </p:pic>
      <p:pic>
        <p:nvPicPr>
          <p:cNvPr id="12" name="Picture 11" descr="A screenshot of a map&#10;&#10;Description automatically generated">
            <a:extLst>
              <a:ext uri="{FF2B5EF4-FFF2-40B4-BE49-F238E27FC236}">
                <a16:creationId xmlns:a16="http://schemas.microsoft.com/office/drawing/2014/main" id="{D9DE1232-28CF-F08F-9B25-ACDF968E8721}"/>
              </a:ext>
            </a:extLst>
          </p:cNvPr>
          <p:cNvPicPr>
            <a:picLocks noChangeAspect="1"/>
          </p:cNvPicPr>
          <p:nvPr/>
        </p:nvPicPr>
        <p:blipFill>
          <a:blip r:embed="rId5"/>
          <a:stretch>
            <a:fillRect/>
          </a:stretch>
        </p:blipFill>
        <p:spPr>
          <a:xfrm>
            <a:off x="313954" y="3805609"/>
            <a:ext cx="3924300" cy="2314575"/>
          </a:xfrm>
          <a:prstGeom prst="rect">
            <a:avLst/>
          </a:prstGeom>
        </p:spPr>
      </p:pic>
      <p:pic>
        <p:nvPicPr>
          <p:cNvPr id="22" name="Picture 21" descr="A close up of a shell&#10;&#10;Description automatically generated">
            <a:extLst>
              <a:ext uri="{FF2B5EF4-FFF2-40B4-BE49-F238E27FC236}">
                <a16:creationId xmlns:a16="http://schemas.microsoft.com/office/drawing/2014/main" id="{366AACEE-F9EA-904A-AA63-6F06FC4F3A0F}"/>
              </a:ext>
            </a:extLst>
          </p:cNvPr>
          <p:cNvPicPr>
            <a:picLocks noChangeAspect="1"/>
          </p:cNvPicPr>
          <p:nvPr/>
        </p:nvPicPr>
        <p:blipFill>
          <a:blip r:embed="rId6"/>
          <a:stretch>
            <a:fillRect/>
          </a:stretch>
        </p:blipFill>
        <p:spPr>
          <a:xfrm>
            <a:off x="3881499" y="1343582"/>
            <a:ext cx="3419599" cy="2201512"/>
          </a:xfrm>
          <a:prstGeom prst="rect">
            <a:avLst/>
          </a:prstGeom>
        </p:spPr>
      </p:pic>
    </p:spTree>
    <p:extLst>
      <p:ext uri="{BB962C8B-B14F-4D97-AF65-F5344CB8AC3E}">
        <p14:creationId xmlns:p14="http://schemas.microsoft.com/office/powerpoint/2010/main" val="283519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61679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cs typeface="Calibri"/>
              </a:rPr>
              <a:t>Seashell</a:t>
            </a:r>
            <a:r>
              <a:rPr lang="en-US" sz="3600">
                <a:solidFill>
                  <a:schemeClr val="bg1"/>
                </a:solidFill>
                <a:latin typeface="Gill Sans Nova"/>
              </a:rPr>
              <a:t> in Unreal Engine 5</a:t>
            </a:r>
          </a:p>
        </p:txBody>
      </p:sp>
      <p:sp>
        <p:nvSpPr>
          <p:cNvPr id="6" name="TextBox 5">
            <a:extLst>
              <a:ext uri="{FF2B5EF4-FFF2-40B4-BE49-F238E27FC236}">
                <a16:creationId xmlns:a16="http://schemas.microsoft.com/office/drawing/2014/main" id="{C8C08314-284C-554F-F162-47BCBA3624EC}"/>
              </a:ext>
            </a:extLst>
          </p:cNvPr>
          <p:cNvSpPr txBox="1"/>
          <p:nvPr/>
        </p:nvSpPr>
        <p:spPr>
          <a:xfrm>
            <a:off x="788879" y="3707829"/>
            <a:ext cx="457494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Firstly, I imported all the materials, textures and mesh into Unreal Engine 5 and set up the materials for the mesh. The base </a:t>
            </a:r>
            <a:r>
              <a:rPr lang="en-US" sz="1400" err="1">
                <a:solidFill>
                  <a:schemeClr val="bg1"/>
                </a:solidFill>
                <a:latin typeface="Gill Sans Nova"/>
                <a:ea typeface="Calibri"/>
                <a:cs typeface="Calibri"/>
              </a:rPr>
              <a:t>colour</a:t>
            </a:r>
            <a:r>
              <a:rPr lang="en-US" sz="1400">
                <a:solidFill>
                  <a:schemeClr val="bg1"/>
                </a:solidFill>
                <a:latin typeface="Gill Sans Nova"/>
                <a:ea typeface="Calibri"/>
                <a:cs typeface="Calibri"/>
              </a:rPr>
              <a:t>, roughness and normal map have also been added to the material to give the seashell a realistic look. There is also a low triangle, and vertices count which would make it a good in a high-density environment because it requires less resources to run.</a:t>
            </a:r>
            <a:endParaRPr lang="en-US" sz="1400">
              <a:solidFill>
                <a:schemeClr val="bg1"/>
              </a:solidFill>
              <a:latin typeface="Gill Sans Nova"/>
              <a:cs typeface="Calibri"/>
            </a:endParaRPr>
          </a:p>
        </p:txBody>
      </p:sp>
      <p:pic>
        <p:nvPicPr>
          <p:cNvPr id="2" name="Picture 1" descr="A close up of a shell&#10;&#10;Description automatically generated">
            <a:extLst>
              <a:ext uri="{FF2B5EF4-FFF2-40B4-BE49-F238E27FC236}">
                <a16:creationId xmlns:a16="http://schemas.microsoft.com/office/drawing/2014/main" id="{13EBF3C3-B7E3-D888-6454-6BC2C682417E}"/>
              </a:ext>
            </a:extLst>
          </p:cNvPr>
          <p:cNvPicPr>
            <a:picLocks noChangeAspect="1"/>
          </p:cNvPicPr>
          <p:nvPr/>
        </p:nvPicPr>
        <p:blipFill>
          <a:blip r:embed="rId3"/>
          <a:stretch>
            <a:fillRect/>
          </a:stretch>
        </p:blipFill>
        <p:spPr>
          <a:xfrm>
            <a:off x="787297" y="1127166"/>
            <a:ext cx="2631251" cy="239683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9FD8BB2-171A-5767-FFCD-11CA03C0E6C5}"/>
              </a:ext>
            </a:extLst>
          </p:cNvPr>
          <p:cNvPicPr>
            <a:picLocks noChangeAspect="1"/>
          </p:cNvPicPr>
          <p:nvPr/>
        </p:nvPicPr>
        <p:blipFill>
          <a:blip r:embed="rId4"/>
          <a:stretch>
            <a:fillRect/>
          </a:stretch>
        </p:blipFill>
        <p:spPr>
          <a:xfrm>
            <a:off x="6857938" y="388670"/>
            <a:ext cx="4473162" cy="132063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608096C-7549-C6F5-7C76-2DBDE434E2C2}"/>
              </a:ext>
            </a:extLst>
          </p:cNvPr>
          <p:cNvPicPr>
            <a:picLocks noChangeAspect="1"/>
          </p:cNvPicPr>
          <p:nvPr/>
        </p:nvPicPr>
        <p:blipFill>
          <a:blip r:embed="rId5"/>
          <a:stretch>
            <a:fillRect/>
          </a:stretch>
        </p:blipFill>
        <p:spPr>
          <a:xfrm>
            <a:off x="6857567" y="1897022"/>
            <a:ext cx="4473905" cy="3974400"/>
          </a:xfrm>
          <a:prstGeom prst="rect">
            <a:avLst/>
          </a:prstGeom>
        </p:spPr>
      </p:pic>
      <p:pic>
        <p:nvPicPr>
          <p:cNvPr id="12" name="Picture 11">
            <a:extLst>
              <a:ext uri="{FF2B5EF4-FFF2-40B4-BE49-F238E27FC236}">
                <a16:creationId xmlns:a16="http://schemas.microsoft.com/office/drawing/2014/main" id="{FC609E18-059A-A420-EEB1-54CB26508409}"/>
              </a:ext>
            </a:extLst>
          </p:cNvPr>
          <p:cNvPicPr>
            <a:picLocks noChangeAspect="1"/>
          </p:cNvPicPr>
          <p:nvPr/>
        </p:nvPicPr>
        <p:blipFill>
          <a:blip r:embed="rId6"/>
          <a:stretch>
            <a:fillRect/>
          </a:stretch>
        </p:blipFill>
        <p:spPr>
          <a:xfrm>
            <a:off x="3782044" y="1131744"/>
            <a:ext cx="2312224" cy="913162"/>
          </a:xfrm>
          <a:prstGeom prst="rect">
            <a:avLst/>
          </a:prstGeom>
        </p:spPr>
      </p:pic>
    </p:spTree>
    <p:extLst>
      <p:ext uri="{BB962C8B-B14F-4D97-AF65-F5344CB8AC3E}">
        <p14:creationId xmlns:p14="http://schemas.microsoft.com/office/powerpoint/2010/main" val="309967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5. Strawberry</a:t>
            </a:r>
          </a:p>
        </p:txBody>
      </p:sp>
      <p:pic>
        <p:nvPicPr>
          <p:cNvPr id="3" name="Picture 2" descr="A strawberry with a green leaf&#10;&#10;Description automatically generated">
            <a:extLst>
              <a:ext uri="{FF2B5EF4-FFF2-40B4-BE49-F238E27FC236}">
                <a16:creationId xmlns:a16="http://schemas.microsoft.com/office/drawing/2014/main" id="{DF2769EB-5AF1-2CDF-A29C-9CEE1CACC361}"/>
              </a:ext>
            </a:extLst>
          </p:cNvPr>
          <p:cNvPicPr>
            <a:picLocks noChangeAspect="1"/>
          </p:cNvPicPr>
          <p:nvPr/>
        </p:nvPicPr>
        <p:blipFill>
          <a:blip r:embed="rId3"/>
          <a:stretch>
            <a:fillRect/>
          </a:stretch>
        </p:blipFill>
        <p:spPr>
          <a:xfrm>
            <a:off x="1082941" y="1614487"/>
            <a:ext cx="3989490" cy="3619130"/>
          </a:xfrm>
          <a:prstGeom prst="rect">
            <a:avLst/>
          </a:prstGeom>
        </p:spPr>
      </p:pic>
      <p:pic>
        <p:nvPicPr>
          <p:cNvPr id="5" name="Picture 4" descr="A close up of a strawberry&#10;&#10;Description automatically generated">
            <a:extLst>
              <a:ext uri="{FF2B5EF4-FFF2-40B4-BE49-F238E27FC236}">
                <a16:creationId xmlns:a16="http://schemas.microsoft.com/office/drawing/2014/main" id="{8E659332-0F0E-C7B4-89AA-277B831353C1}"/>
              </a:ext>
            </a:extLst>
          </p:cNvPr>
          <p:cNvPicPr>
            <a:picLocks noChangeAspect="1"/>
          </p:cNvPicPr>
          <p:nvPr/>
        </p:nvPicPr>
        <p:blipFill>
          <a:blip r:embed="rId4"/>
          <a:stretch>
            <a:fillRect/>
          </a:stretch>
        </p:blipFill>
        <p:spPr>
          <a:xfrm>
            <a:off x="6099649" y="1611580"/>
            <a:ext cx="4376677" cy="3624945"/>
          </a:xfrm>
          <a:prstGeom prst="rect">
            <a:avLst/>
          </a:prstGeom>
        </p:spPr>
      </p:pic>
    </p:spTree>
    <p:extLst>
      <p:ext uri="{BB962C8B-B14F-4D97-AF65-F5344CB8AC3E}">
        <p14:creationId xmlns:p14="http://schemas.microsoft.com/office/powerpoint/2010/main" val="2883496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53960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1. Butterfly (Animated)</a:t>
            </a:r>
          </a:p>
        </p:txBody>
      </p:sp>
      <p:pic>
        <p:nvPicPr>
          <p:cNvPr id="3" name="Picture 2" descr="A butterfly with a black and orange wings&#10;&#10;Description automatically generated">
            <a:extLst>
              <a:ext uri="{FF2B5EF4-FFF2-40B4-BE49-F238E27FC236}">
                <a16:creationId xmlns:a16="http://schemas.microsoft.com/office/drawing/2014/main" id="{F6AD99AD-8FCE-0B93-F1B8-50AA7EE68598}"/>
              </a:ext>
            </a:extLst>
          </p:cNvPr>
          <p:cNvPicPr>
            <a:picLocks noChangeAspect="1"/>
          </p:cNvPicPr>
          <p:nvPr/>
        </p:nvPicPr>
        <p:blipFill>
          <a:blip r:embed="rId3"/>
          <a:stretch>
            <a:fillRect/>
          </a:stretch>
        </p:blipFill>
        <p:spPr>
          <a:xfrm>
            <a:off x="2685307" y="1716726"/>
            <a:ext cx="6593775" cy="4334989"/>
          </a:xfrm>
          <a:prstGeom prst="rect">
            <a:avLst/>
          </a:prstGeom>
        </p:spPr>
      </p:pic>
    </p:spTree>
    <p:extLst>
      <p:ext uri="{BB962C8B-B14F-4D97-AF65-F5344CB8AC3E}">
        <p14:creationId xmlns:p14="http://schemas.microsoft.com/office/powerpoint/2010/main" val="2642032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Strawberry</a:t>
            </a:r>
            <a:r>
              <a:rPr lang="en-US" sz="3600">
                <a:solidFill>
                  <a:schemeClr val="bg1"/>
                </a:solidFill>
                <a:latin typeface="Gill Sans Nova"/>
              </a:rPr>
              <a:t> </a:t>
            </a:r>
            <a:r>
              <a:rPr lang="en-GB" sz="3600">
                <a:solidFill>
                  <a:schemeClr val="bg1"/>
                </a:solidFill>
                <a:latin typeface="Gill Sans Nova"/>
              </a:rPr>
              <a:t>Modelling</a:t>
            </a:r>
          </a:p>
        </p:txBody>
      </p:sp>
      <p:sp>
        <p:nvSpPr>
          <p:cNvPr id="3" name="TextBox 2">
            <a:extLst>
              <a:ext uri="{FF2B5EF4-FFF2-40B4-BE49-F238E27FC236}">
                <a16:creationId xmlns:a16="http://schemas.microsoft.com/office/drawing/2014/main" id="{2148D51C-BA27-D655-8877-E91613138082}"/>
              </a:ext>
            </a:extLst>
          </p:cNvPr>
          <p:cNvSpPr txBox="1"/>
          <p:nvPr/>
        </p:nvSpPr>
        <p:spPr>
          <a:xfrm>
            <a:off x="798776" y="3618764"/>
            <a:ext cx="503016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To model a strawberry in 3DS Max, I have scaled a sphere down and then used the FFD 4x4x4 modifier to split the shape into 4 segments. From this, it made scaling easier. The bottom was scaled down, the middle scaled outwards and the top 4 vertices moved down to give the strawberry a small indent at the top. Then all edges were connected to give a diamond cross-section on the side of the strawberry.</a:t>
            </a:r>
          </a:p>
        </p:txBody>
      </p:sp>
      <p:pic>
        <p:nvPicPr>
          <p:cNvPr id="2" name="Picture 1" descr="A red and black object&#10;&#10;Description automatically generated">
            <a:extLst>
              <a:ext uri="{FF2B5EF4-FFF2-40B4-BE49-F238E27FC236}">
                <a16:creationId xmlns:a16="http://schemas.microsoft.com/office/drawing/2014/main" id="{36D192AF-16AC-BD84-072C-5A2E437D88A6}"/>
              </a:ext>
            </a:extLst>
          </p:cNvPr>
          <p:cNvPicPr>
            <a:picLocks noChangeAspect="1"/>
          </p:cNvPicPr>
          <p:nvPr/>
        </p:nvPicPr>
        <p:blipFill>
          <a:blip r:embed="rId3"/>
          <a:stretch>
            <a:fillRect/>
          </a:stretch>
        </p:blipFill>
        <p:spPr>
          <a:xfrm>
            <a:off x="794038" y="1378713"/>
            <a:ext cx="2360468" cy="2042186"/>
          </a:xfrm>
          <a:prstGeom prst="rect">
            <a:avLst/>
          </a:prstGeom>
        </p:spPr>
      </p:pic>
      <p:pic>
        <p:nvPicPr>
          <p:cNvPr id="8" name="Picture 7" descr="A red heart with blue lines and dots&#10;&#10;Description automatically generated">
            <a:extLst>
              <a:ext uri="{FF2B5EF4-FFF2-40B4-BE49-F238E27FC236}">
                <a16:creationId xmlns:a16="http://schemas.microsoft.com/office/drawing/2014/main" id="{1F52D895-47B6-8041-6920-545A8DCFE3F6}"/>
              </a:ext>
            </a:extLst>
          </p:cNvPr>
          <p:cNvPicPr>
            <a:picLocks noChangeAspect="1"/>
          </p:cNvPicPr>
          <p:nvPr/>
        </p:nvPicPr>
        <p:blipFill>
          <a:blip r:embed="rId4"/>
          <a:stretch>
            <a:fillRect/>
          </a:stretch>
        </p:blipFill>
        <p:spPr>
          <a:xfrm>
            <a:off x="6551715" y="1376115"/>
            <a:ext cx="4521531" cy="3957329"/>
          </a:xfrm>
          <a:prstGeom prst="rect">
            <a:avLst/>
          </a:prstGeom>
        </p:spPr>
      </p:pic>
      <p:pic>
        <p:nvPicPr>
          <p:cNvPr id="7" name="Picture 6" descr="A strawberry with a green leaf&#10;&#10;Description automatically generated">
            <a:extLst>
              <a:ext uri="{FF2B5EF4-FFF2-40B4-BE49-F238E27FC236}">
                <a16:creationId xmlns:a16="http://schemas.microsoft.com/office/drawing/2014/main" id="{BFCB456C-E10C-D15D-4EB9-E0CFB8DA5321}"/>
              </a:ext>
            </a:extLst>
          </p:cNvPr>
          <p:cNvPicPr>
            <a:picLocks noChangeAspect="1"/>
          </p:cNvPicPr>
          <p:nvPr/>
        </p:nvPicPr>
        <p:blipFill>
          <a:blip r:embed="rId5"/>
          <a:stretch>
            <a:fillRect/>
          </a:stretch>
        </p:blipFill>
        <p:spPr>
          <a:xfrm>
            <a:off x="3309565" y="1376980"/>
            <a:ext cx="2277465" cy="2045650"/>
          </a:xfrm>
          <a:prstGeom prst="rect">
            <a:avLst/>
          </a:prstGeom>
        </p:spPr>
      </p:pic>
    </p:spTree>
    <p:extLst>
      <p:ext uri="{BB962C8B-B14F-4D97-AF65-F5344CB8AC3E}">
        <p14:creationId xmlns:p14="http://schemas.microsoft.com/office/powerpoint/2010/main" val="2060832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cs typeface="Calibri"/>
              </a:rPr>
              <a:t>Strawberry</a:t>
            </a:r>
            <a:r>
              <a:rPr lang="en-US" sz="3600">
                <a:solidFill>
                  <a:schemeClr val="bg1"/>
                </a:solidFill>
                <a:latin typeface="Gill Sans Nova"/>
              </a:rPr>
              <a:t> Mapping</a:t>
            </a:r>
          </a:p>
        </p:txBody>
      </p:sp>
      <p:sp>
        <p:nvSpPr>
          <p:cNvPr id="6" name="TextBox 5">
            <a:extLst>
              <a:ext uri="{FF2B5EF4-FFF2-40B4-BE49-F238E27FC236}">
                <a16:creationId xmlns:a16="http://schemas.microsoft.com/office/drawing/2014/main" id="{C8C08314-284C-554F-F162-47BCBA3624EC}"/>
              </a:ext>
            </a:extLst>
          </p:cNvPr>
          <p:cNvSpPr txBox="1"/>
          <p:nvPr/>
        </p:nvSpPr>
        <p:spPr>
          <a:xfrm>
            <a:off x="5242126" y="1451517"/>
            <a:ext cx="641561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I have made the UV Maps for each part of the strawberry in 3DS Max and then created templates for it. The roughness values have been set to 1. When unwrapping the leaves, I had to create a base map, normal map and opacity map so that the image could be used transparently on top of the strawberry.</a:t>
            </a:r>
          </a:p>
          <a:p>
            <a:endParaRPr lang="en-US" sz="1400">
              <a:solidFill>
                <a:schemeClr val="bg1"/>
              </a:solidFill>
              <a:latin typeface="Gill Sans Nova"/>
              <a:ea typeface="Calibri"/>
              <a:cs typeface="Calibri"/>
            </a:endParaRPr>
          </a:p>
          <a:p>
            <a:r>
              <a:rPr lang="en-US" sz="1400">
                <a:solidFill>
                  <a:schemeClr val="bg1"/>
                </a:solidFill>
                <a:latin typeface="Gill Sans Nova"/>
                <a:ea typeface="Calibri"/>
                <a:cs typeface="Calibri"/>
              </a:rPr>
              <a:t>Then I created the base map using an image of a strawberry and the leaves. Each of these have their normal map and the leaves also have their opacity map to add transparency to the area in black.</a:t>
            </a:r>
          </a:p>
          <a:p>
            <a:endParaRPr lang="en-US" sz="1400">
              <a:solidFill>
                <a:schemeClr val="bg1"/>
              </a:solidFill>
              <a:latin typeface="Gill Sans Nova"/>
              <a:ea typeface="Calibri"/>
              <a:cs typeface="Calibri"/>
            </a:endParaRPr>
          </a:p>
        </p:txBody>
      </p:sp>
      <p:pic>
        <p:nvPicPr>
          <p:cNvPr id="5" name="Picture 4" descr="A screenshot of a map&#10;&#10;Description automatically generated">
            <a:extLst>
              <a:ext uri="{FF2B5EF4-FFF2-40B4-BE49-F238E27FC236}">
                <a16:creationId xmlns:a16="http://schemas.microsoft.com/office/drawing/2014/main" id="{7B0EBCAC-DCB9-5140-D0CE-C3B371F8E525}"/>
              </a:ext>
            </a:extLst>
          </p:cNvPr>
          <p:cNvPicPr>
            <a:picLocks noChangeAspect="1"/>
          </p:cNvPicPr>
          <p:nvPr/>
        </p:nvPicPr>
        <p:blipFill>
          <a:blip r:embed="rId3"/>
          <a:stretch>
            <a:fillRect/>
          </a:stretch>
        </p:blipFill>
        <p:spPr>
          <a:xfrm>
            <a:off x="5240359" y="3584246"/>
            <a:ext cx="3373830" cy="1807277"/>
          </a:xfrm>
          <a:prstGeom prst="rect">
            <a:avLst/>
          </a:prstGeom>
        </p:spPr>
      </p:pic>
      <p:pic>
        <p:nvPicPr>
          <p:cNvPr id="8" name="Picture 7" descr="A collage of different colors&#10;&#10;Description automatically generated">
            <a:extLst>
              <a:ext uri="{FF2B5EF4-FFF2-40B4-BE49-F238E27FC236}">
                <a16:creationId xmlns:a16="http://schemas.microsoft.com/office/drawing/2014/main" id="{A8034EA4-D8B6-8CDE-D081-7B8FFD07DC4A}"/>
              </a:ext>
            </a:extLst>
          </p:cNvPr>
          <p:cNvPicPr>
            <a:picLocks noChangeAspect="1"/>
          </p:cNvPicPr>
          <p:nvPr/>
        </p:nvPicPr>
        <p:blipFill>
          <a:blip r:embed="rId4"/>
          <a:stretch>
            <a:fillRect/>
          </a:stretch>
        </p:blipFill>
        <p:spPr>
          <a:xfrm>
            <a:off x="8822624" y="3589130"/>
            <a:ext cx="2948545" cy="1183946"/>
          </a:xfrm>
          <a:prstGeom prst="rect">
            <a:avLst/>
          </a:prstGeom>
        </p:spPr>
      </p:pic>
      <p:pic>
        <p:nvPicPr>
          <p:cNvPr id="12" name="Picture 11" descr="A strawberry with a green leaf&#10;&#10;Description automatically generated">
            <a:extLst>
              <a:ext uri="{FF2B5EF4-FFF2-40B4-BE49-F238E27FC236}">
                <a16:creationId xmlns:a16="http://schemas.microsoft.com/office/drawing/2014/main" id="{02BFB040-6716-CFC2-F4D0-729E21EA4FD1}"/>
              </a:ext>
            </a:extLst>
          </p:cNvPr>
          <p:cNvPicPr>
            <a:picLocks noChangeAspect="1"/>
          </p:cNvPicPr>
          <p:nvPr/>
        </p:nvPicPr>
        <p:blipFill>
          <a:blip r:embed="rId5"/>
          <a:stretch>
            <a:fillRect/>
          </a:stretch>
        </p:blipFill>
        <p:spPr>
          <a:xfrm>
            <a:off x="696994" y="1456149"/>
            <a:ext cx="4296270" cy="3935805"/>
          </a:xfrm>
          <a:prstGeom prst="rect">
            <a:avLst/>
          </a:prstGeom>
        </p:spPr>
      </p:pic>
    </p:spTree>
    <p:extLst>
      <p:ext uri="{BB962C8B-B14F-4D97-AF65-F5344CB8AC3E}">
        <p14:creationId xmlns:p14="http://schemas.microsoft.com/office/powerpoint/2010/main" val="410014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61679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cs typeface="Calibri"/>
              </a:rPr>
              <a:t>Strawberry</a:t>
            </a:r>
            <a:r>
              <a:rPr lang="en-US" sz="3600">
                <a:solidFill>
                  <a:schemeClr val="bg1"/>
                </a:solidFill>
                <a:latin typeface="Gill Sans Nova"/>
              </a:rPr>
              <a:t> in Unreal Engine 5</a:t>
            </a:r>
          </a:p>
        </p:txBody>
      </p:sp>
      <p:sp>
        <p:nvSpPr>
          <p:cNvPr id="6" name="TextBox 5">
            <a:extLst>
              <a:ext uri="{FF2B5EF4-FFF2-40B4-BE49-F238E27FC236}">
                <a16:creationId xmlns:a16="http://schemas.microsoft.com/office/drawing/2014/main" id="{C8C08314-284C-554F-F162-47BCBA3624EC}"/>
              </a:ext>
            </a:extLst>
          </p:cNvPr>
          <p:cNvSpPr txBox="1"/>
          <p:nvPr/>
        </p:nvSpPr>
        <p:spPr>
          <a:xfrm>
            <a:off x="788879" y="3707829"/>
            <a:ext cx="457494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Firstly, I imported all the materials, textures and mesh into Unreal Engine 5 and set up the materials for the mesh. In the materials editor, I have enabled opacity of the strawberry material so that the leaves on top can become transparent. The base </a:t>
            </a:r>
            <a:r>
              <a:rPr lang="en-US" sz="1400" err="1">
                <a:solidFill>
                  <a:schemeClr val="bg1"/>
                </a:solidFill>
                <a:latin typeface="Gill Sans Nova"/>
                <a:ea typeface="Calibri"/>
                <a:cs typeface="Calibri"/>
              </a:rPr>
              <a:t>colour</a:t>
            </a:r>
            <a:r>
              <a:rPr lang="en-US" sz="1400">
                <a:solidFill>
                  <a:schemeClr val="bg1"/>
                </a:solidFill>
                <a:latin typeface="Gill Sans Nova"/>
                <a:ea typeface="Calibri"/>
                <a:cs typeface="Calibri"/>
              </a:rPr>
              <a:t>, roughness and normal map have also been added to the material to give the strawberry a realistic look. There is also a low triangle, and vertices count which would make it a good in a high-density environment because it requires less resources to run.</a:t>
            </a:r>
            <a:endParaRPr lang="en-US" sz="1400">
              <a:solidFill>
                <a:schemeClr val="bg1"/>
              </a:solidFill>
              <a:latin typeface="Gill Sans Nova"/>
              <a:cs typeface="Calibri"/>
            </a:endParaRPr>
          </a:p>
        </p:txBody>
      </p:sp>
      <p:pic>
        <p:nvPicPr>
          <p:cNvPr id="3" name="Picture 2" descr="A screenshot of a cell phone&#10;&#10;Description automatically generated">
            <a:extLst>
              <a:ext uri="{FF2B5EF4-FFF2-40B4-BE49-F238E27FC236}">
                <a16:creationId xmlns:a16="http://schemas.microsoft.com/office/drawing/2014/main" id="{64A3A195-BEC7-6994-C661-7731510FDA69}"/>
              </a:ext>
            </a:extLst>
          </p:cNvPr>
          <p:cNvPicPr>
            <a:picLocks noChangeAspect="1"/>
          </p:cNvPicPr>
          <p:nvPr/>
        </p:nvPicPr>
        <p:blipFill>
          <a:blip r:embed="rId3"/>
          <a:stretch>
            <a:fillRect/>
          </a:stretch>
        </p:blipFill>
        <p:spPr>
          <a:xfrm>
            <a:off x="6861959" y="311665"/>
            <a:ext cx="4475018" cy="1266825"/>
          </a:xfrm>
          <a:prstGeom prst="rect">
            <a:avLst/>
          </a:prstGeom>
        </p:spPr>
      </p:pic>
      <p:pic>
        <p:nvPicPr>
          <p:cNvPr id="7" name="Picture 6">
            <a:extLst>
              <a:ext uri="{FF2B5EF4-FFF2-40B4-BE49-F238E27FC236}">
                <a16:creationId xmlns:a16="http://schemas.microsoft.com/office/drawing/2014/main" id="{79B786A8-F4C3-0D81-7125-DCDCF4F5CAE9}"/>
              </a:ext>
            </a:extLst>
          </p:cNvPr>
          <p:cNvPicPr>
            <a:picLocks noChangeAspect="1"/>
          </p:cNvPicPr>
          <p:nvPr/>
        </p:nvPicPr>
        <p:blipFill>
          <a:blip r:embed="rId4"/>
          <a:stretch>
            <a:fillRect/>
          </a:stretch>
        </p:blipFill>
        <p:spPr>
          <a:xfrm>
            <a:off x="3779137" y="1191120"/>
            <a:ext cx="2407102" cy="784513"/>
          </a:xfrm>
          <a:prstGeom prst="rect">
            <a:avLst/>
          </a:prstGeom>
        </p:spPr>
      </p:pic>
      <p:pic>
        <p:nvPicPr>
          <p:cNvPr id="25" name="Picture 24" descr="A close up of a strawberry&#10;&#10;Description automatically generated">
            <a:extLst>
              <a:ext uri="{FF2B5EF4-FFF2-40B4-BE49-F238E27FC236}">
                <a16:creationId xmlns:a16="http://schemas.microsoft.com/office/drawing/2014/main" id="{007BFD6B-91C4-B539-DE70-DFFA5433C896}"/>
              </a:ext>
            </a:extLst>
          </p:cNvPr>
          <p:cNvPicPr>
            <a:picLocks noChangeAspect="1"/>
          </p:cNvPicPr>
          <p:nvPr/>
        </p:nvPicPr>
        <p:blipFill>
          <a:blip r:embed="rId5"/>
          <a:stretch>
            <a:fillRect/>
          </a:stretch>
        </p:blipFill>
        <p:spPr>
          <a:xfrm>
            <a:off x="785442" y="1195944"/>
            <a:ext cx="2694339" cy="2239490"/>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5655A623-F9B4-F6A8-808A-F2980358F467}"/>
              </a:ext>
            </a:extLst>
          </p:cNvPr>
          <p:cNvPicPr>
            <a:picLocks noChangeAspect="1"/>
          </p:cNvPicPr>
          <p:nvPr/>
        </p:nvPicPr>
        <p:blipFill>
          <a:blip r:embed="rId6"/>
          <a:stretch>
            <a:fillRect/>
          </a:stretch>
        </p:blipFill>
        <p:spPr>
          <a:xfrm>
            <a:off x="6861155" y="1860468"/>
            <a:ext cx="4466728" cy="4453247"/>
          </a:xfrm>
          <a:prstGeom prst="rect">
            <a:avLst/>
          </a:prstGeom>
        </p:spPr>
      </p:pic>
    </p:spTree>
    <p:extLst>
      <p:ext uri="{BB962C8B-B14F-4D97-AF65-F5344CB8AC3E}">
        <p14:creationId xmlns:p14="http://schemas.microsoft.com/office/powerpoint/2010/main" val="1172664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Butterfly</a:t>
            </a:r>
            <a:r>
              <a:rPr lang="en-US" sz="3600">
                <a:solidFill>
                  <a:schemeClr val="bg1"/>
                </a:solidFill>
                <a:latin typeface="Gill Sans Nova"/>
              </a:rPr>
              <a:t> </a:t>
            </a:r>
            <a:r>
              <a:rPr lang="en-GB" sz="3600">
                <a:solidFill>
                  <a:schemeClr val="bg1"/>
                </a:solidFill>
                <a:latin typeface="Gill Sans Nova"/>
              </a:rPr>
              <a:t>Modelling</a:t>
            </a:r>
          </a:p>
        </p:txBody>
      </p:sp>
      <p:sp>
        <p:nvSpPr>
          <p:cNvPr id="3" name="TextBox 2">
            <a:extLst>
              <a:ext uri="{FF2B5EF4-FFF2-40B4-BE49-F238E27FC236}">
                <a16:creationId xmlns:a16="http://schemas.microsoft.com/office/drawing/2014/main" id="{2148D51C-BA27-D655-8877-E91613138082}"/>
              </a:ext>
            </a:extLst>
          </p:cNvPr>
          <p:cNvSpPr txBox="1"/>
          <p:nvPr/>
        </p:nvSpPr>
        <p:spPr>
          <a:xfrm>
            <a:off x="699815" y="4370868"/>
            <a:ext cx="62473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Firstly, I have created a plane with a simple butterfly image to be able to create an outline of the wing and make it into a shape. After that, middle of the butterfly was made by aligning the vertices of the cylinder with edit poly modifier to the image outline.</a:t>
            </a:r>
          </a:p>
        </p:txBody>
      </p:sp>
      <p:sp>
        <p:nvSpPr>
          <p:cNvPr id="8" name="TextBox 7">
            <a:extLst>
              <a:ext uri="{FF2B5EF4-FFF2-40B4-BE49-F238E27FC236}">
                <a16:creationId xmlns:a16="http://schemas.microsoft.com/office/drawing/2014/main" id="{0B8D8AE0-FA37-B098-2ECC-2E32837C9036}"/>
              </a:ext>
            </a:extLst>
          </p:cNvPr>
          <p:cNvSpPr txBox="1"/>
          <p:nvPr/>
        </p:nvSpPr>
        <p:spPr>
          <a:xfrm>
            <a:off x="699815" y="5459439"/>
            <a:ext cx="62473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The pivot points were set to the middle of the butterfly to be able to give a smooth flapping animation of the wings. Then extra bits were added to the middle of the butterfly, such as the eyes and the antenna that would also move while the butterfly is moving.</a:t>
            </a:r>
          </a:p>
        </p:txBody>
      </p:sp>
      <p:pic>
        <p:nvPicPr>
          <p:cNvPr id="2" name="Picture 1" descr="A butterfly on a grid&#10;&#10;Description automatically generated">
            <a:extLst>
              <a:ext uri="{FF2B5EF4-FFF2-40B4-BE49-F238E27FC236}">
                <a16:creationId xmlns:a16="http://schemas.microsoft.com/office/drawing/2014/main" id="{9969BAFC-A89E-58AC-A448-9C0FF0B6D8E6}"/>
              </a:ext>
            </a:extLst>
          </p:cNvPr>
          <p:cNvPicPr>
            <a:picLocks noChangeAspect="1"/>
          </p:cNvPicPr>
          <p:nvPr/>
        </p:nvPicPr>
        <p:blipFill>
          <a:blip r:embed="rId3"/>
          <a:stretch>
            <a:fillRect/>
          </a:stretch>
        </p:blipFill>
        <p:spPr>
          <a:xfrm>
            <a:off x="7346928" y="3277526"/>
            <a:ext cx="4227491" cy="2747281"/>
          </a:xfrm>
          <a:prstGeom prst="rect">
            <a:avLst/>
          </a:prstGeom>
        </p:spPr>
      </p:pic>
      <p:pic>
        <p:nvPicPr>
          <p:cNvPr id="6" name="Picture 5" descr="A butterfly with a purple and white design&#10;&#10;Description automatically generated">
            <a:extLst>
              <a:ext uri="{FF2B5EF4-FFF2-40B4-BE49-F238E27FC236}">
                <a16:creationId xmlns:a16="http://schemas.microsoft.com/office/drawing/2014/main" id="{39F4ED96-A402-047C-B40C-29197745B995}"/>
              </a:ext>
            </a:extLst>
          </p:cNvPr>
          <p:cNvPicPr>
            <a:picLocks noChangeAspect="1"/>
          </p:cNvPicPr>
          <p:nvPr/>
        </p:nvPicPr>
        <p:blipFill>
          <a:blip r:embed="rId4"/>
          <a:stretch>
            <a:fillRect/>
          </a:stretch>
        </p:blipFill>
        <p:spPr>
          <a:xfrm>
            <a:off x="7342908" y="829729"/>
            <a:ext cx="4235533" cy="2338568"/>
          </a:xfrm>
          <a:prstGeom prst="rect">
            <a:avLst/>
          </a:prstGeom>
        </p:spPr>
      </p:pic>
      <p:pic>
        <p:nvPicPr>
          <p:cNvPr id="5" name="Picture 4" descr="A screen shot of a butterfly&#10;&#10;Description automatically generated">
            <a:extLst>
              <a:ext uri="{FF2B5EF4-FFF2-40B4-BE49-F238E27FC236}">
                <a16:creationId xmlns:a16="http://schemas.microsoft.com/office/drawing/2014/main" id="{11E3CD2D-BF09-F7F5-60F5-45D72B1B6EC3}"/>
              </a:ext>
            </a:extLst>
          </p:cNvPr>
          <p:cNvPicPr>
            <a:picLocks noChangeAspect="1"/>
          </p:cNvPicPr>
          <p:nvPr/>
        </p:nvPicPr>
        <p:blipFill>
          <a:blip r:embed="rId5"/>
          <a:stretch>
            <a:fillRect/>
          </a:stretch>
        </p:blipFill>
        <p:spPr>
          <a:xfrm>
            <a:off x="702622" y="1233622"/>
            <a:ext cx="6244443" cy="2787586"/>
          </a:xfrm>
          <a:prstGeom prst="rect">
            <a:avLst/>
          </a:prstGeom>
        </p:spPr>
      </p:pic>
    </p:spTree>
    <p:extLst>
      <p:ext uri="{BB962C8B-B14F-4D97-AF65-F5344CB8AC3E}">
        <p14:creationId xmlns:p14="http://schemas.microsoft.com/office/powerpoint/2010/main" val="19428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cs typeface="Calibri"/>
              </a:rPr>
              <a:t>Butterfly</a:t>
            </a:r>
            <a:r>
              <a:rPr lang="en-US" sz="3600">
                <a:solidFill>
                  <a:schemeClr val="bg1"/>
                </a:solidFill>
                <a:latin typeface="Gill Sans Nova"/>
              </a:rPr>
              <a:t> Animation</a:t>
            </a:r>
          </a:p>
        </p:txBody>
      </p:sp>
      <p:sp>
        <p:nvSpPr>
          <p:cNvPr id="6" name="TextBox 5">
            <a:extLst>
              <a:ext uri="{FF2B5EF4-FFF2-40B4-BE49-F238E27FC236}">
                <a16:creationId xmlns:a16="http://schemas.microsoft.com/office/drawing/2014/main" id="{C8C08314-284C-554F-F162-47BCBA3624EC}"/>
              </a:ext>
            </a:extLst>
          </p:cNvPr>
          <p:cNvSpPr txBox="1"/>
          <p:nvPr/>
        </p:nvSpPr>
        <p:spPr>
          <a:xfrm>
            <a:off x="5380672" y="1154634"/>
            <a:ext cx="620779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bg1"/>
                </a:solidFill>
                <a:latin typeface="Gill Sans Nova"/>
                <a:ea typeface="Calibri"/>
                <a:cs typeface="Calibri"/>
              </a:rPr>
              <a:t>I have then created a basic flying animation for the butterfly using the keyframes in 3DS Max. I have set up the bone structure for the butterfly (both wings, antenna, middle and middle-wing bones). After setting the pivot points, I have linked the bones together and added the skin modifier with the new bones. Slight adjustment to the envelope vertices in the middle wing bone allowed for me to move the wings back into position ready to be animated.</a:t>
            </a:r>
          </a:p>
          <a:p>
            <a:endParaRPr lang="en-US" sz="1400" dirty="0">
              <a:solidFill>
                <a:schemeClr val="bg1"/>
              </a:solidFill>
              <a:latin typeface="Gill Sans Nova"/>
              <a:ea typeface="Calibri"/>
              <a:cs typeface="Calibri"/>
            </a:endParaRPr>
          </a:p>
          <a:p>
            <a:r>
              <a:rPr lang="en-US" sz="1400" dirty="0">
                <a:solidFill>
                  <a:schemeClr val="bg1"/>
                </a:solidFill>
                <a:latin typeface="Gill Sans Nova"/>
                <a:ea typeface="Calibri"/>
                <a:cs typeface="Calibri"/>
              </a:rPr>
              <a:t>Every 10 frames, the butterfly's wings rise, and the antenna move up and to the side. Then at frame 20 the wings and antenna return to the original position. This cycle then repeats continuously giving the flying animation of the butterfly.</a:t>
            </a:r>
            <a:endParaRPr lang="en-US">
              <a:solidFill>
                <a:schemeClr val="bg1"/>
              </a:solidFill>
            </a:endParaRPr>
          </a:p>
          <a:p>
            <a:endParaRPr lang="en-US" sz="1400">
              <a:solidFill>
                <a:schemeClr val="bg1"/>
              </a:solidFill>
              <a:latin typeface="Gill Sans Nova"/>
              <a:ea typeface="Calibri"/>
              <a:cs typeface="Calibri"/>
            </a:endParaRPr>
          </a:p>
          <a:p>
            <a:r>
              <a:rPr lang="en-US" sz="1400" dirty="0">
                <a:solidFill>
                  <a:schemeClr val="bg1"/>
                </a:solidFill>
                <a:latin typeface="Gill Sans Nova"/>
                <a:ea typeface="Calibri"/>
                <a:cs typeface="Calibri"/>
              </a:rPr>
              <a:t>[See Additional Video for a better </a:t>
            </a:r>
            <a:r>
              <a:rPr lang="en-US" sz="1400" dirty="0" err="1">
                <a:solidFill>
                  <a:schemeClr val="bg1"/>
                </a:solidFill>
                <a:latin typeface="Gill Sans Nova"/>
                <a:ea typeface="Calibri"/>
                <a:cs typeface="Calibri"/>
              </a:rPr>
              <a:t>visualisation</a:t>
            </a:r>
            <a:r>
              <a:rPr lang="en-US" sz="1400" dirty="0">
                <a:solidFill>
                  <a:schemeClr val="bg1"/>
                </a:solidFill>
                <a:latin typeface="Gill Sans Nova"/>
                <a:ea typeface="Calibri"/>
                <a:cs typeface="Calibri"/>
              </a:rPr>
              <a:t>]</a:t>
            </a:r>
          </a:p>
        </p:txBody>
      </p:sp>
      <p:pic>
        <p:nvPicPr>
          <p:cNvPr id="2" name="Picture 1" descr="A green butterfly with red lines&#10;&#10;Description automatically generated">
            <a:extLst>
              <a:ext uri="{FF2B5EF4-FFF2-40B4-BE49-F238E27FC236}">
                <a16:creationId xmlns:a16="http://schemas.microsoft.com/office/drawing/2014/main" id="{EBC0CB04-4F90-D1E8-5881-2C7DDDDB03C0}"/>
              </a:ext>
            </a:extLst>
          </p:cNvPr>
          <p:cNvPicPr>
            <a:picLocks noChangeAspect="1"/>
          </p:cNvPicPr>
          <p:nvPr/>
        </p:nvPicPr>
        <p:blipFill>
          <a:blip r:embed="rId3"/>
          <a:stretch>
            <a:fillRect/>
          </a:stretch>
        </p:blipFill>
        <p:spPr>
          <a:xfrm>
            <a:off x="701944" y="1152835"/>
            <a:ext cx="4385335" cy="3246046"/>
          </a:xfrm>
          <a:prstGeom prst="rect">
            <a:avLst/>
          </a:prstGeom>
        </p:spPr>
      </p:pic>
      <p:pic>
        <p:nvPicPr>
          <p:cNvPr id="3" name="Picture 2" descr="A green butterfly with red and orange stripes&#10;&#10;Description automatically generated">
            <a:extLst>
              <a:ext uri="{FF2B5EF4-FFF2-40B4-BE49-F238E27FC236}">
                <a16:creationId xmlns:a16="http://schemas.microsoft.com/office/drawing/2014/main" id="{ADA506E4-39BC-5101-94A0-A92DA0A7D2B6}"/>
              </a:ext>
            </a:extLst>
          </p:cNvPr>
          <p:cNvPicPr>
            <a:picLocks noChangeAspect="1"/>
          </p:cNvPicPr>
          <p:nvPr/>
        </p:nvPicPr>
        <p:blipFill>
          <a:blip r:embed="rId4"/>
          <a:stretch>
            <a:fillRect/>
          </a:stretch>
        </p:blipFill>
        <p:spPr>
          <a:xfrm>
            <a:off x="700458" y="4566310"/>
            <a:ext cx="4388304" cy="2129147"/>
          </a:xfrm>
          <a:prstGeom prst="rect">
            <a:avLst/>
          </a:prstGeom>
        </p:spPr>
      </p:pic>
    </p:spTree>
    <p:extLst>
      <p:ext uri="{BB962C8B-B14F-4D97-AF65-F5344CB8AC3E}">
        <p14:creationId xmlns:p14="http://schemas.microsoft.com/office/powerpoint/2010/main" val="3256454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cs typeface="Calibri"/>
              </a:rPr>
              <a:t>Butterfly</a:t>
            </a:r>
            <a:r>
              <a:rPr lang="en-US" sz="3600">
                <a:solidFill>
                  <a:schemeClr val="bg1"/>
                </a:solidFill>
                <a:latin typeface="Gill Sans Nova"/>
              </a:rPr>
              <a:t> Mapping</a:t>
            </a:r>
          </a:p>
        </p:txBody>
      </p:sp>
      <p:sp>
        <p:nvSpPr>
          <p:cNvPr id="6" name="TextBox 5">
            <a:extLst>
              <a:ext uri="{FF2B5EF4-FFF2-40B4-BE49-F238E27FC236}">
                <a16:creationId xmlns:a16="http://schemas.microsoft.com/office/drawing/2014/main" id="{C8C08314-284C-554F-F162-47BCBA3624EC}"/>
              </a:ext>
            </a:extLst>
          </p:cNvPr>
          <p:cNvSpPr txBox="1"/>
          <p:nvPr/>
        </p:nvSpPr>
        <p:spPr>
          <a:xfrm>
            <a:off x="729502" y="4944841"/>
            <a:ext cx="894901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I have made the UV Maps for each part of the butterfly in 3DS Max and then created templates for the eyes, antenna, wings and the middle. All roughness values have been set to 1. Then in Photoshop I have create an image over the UV map templates so that all butterfly components have a different shade. Then I created the normal map for each to add a texture to the butterfly. Then you can see in the 3DS Max material editor, that I have used the normal map and base </a:t>
            </a:r>
            <a:r>
              <a:rPr lang="en-US" sz="1400" err="1">
                <a:solidFill>
                  <a:schemeClr val="bg1"/>
                </a:solidFill>
                <a:latin typeface="Gill Sans Nova"/>
                <a:ea typeface="Calibri"/>
                <a:cs typeface="Calibri"/>
              </a:rPr>
              <a:t>colour</a:t>
            </a:r>
            <a:r>
              <a:rPr lang="en-US" sz="1400">
                <a:solidFill>
                  <a:schemeClr val="bg1"/>
                </a:solidFill>
                <a:latin typeface="Gill Sans Nova"/>
                <a:ea typeface="Calibri"/>
                <a:cs typeface="Calibri"/>
              </a:rPr>
              <a:t> for each part of the model to give a final look which can be seen below.</a:t>
            </a:r>
          </a:p>
        </p:txBody>
      </p:sp>
      <p:pic>
        <p:nvPicPr>
          <p:cNvPr id="2" name="Picture 1" descr="A close up of a butterfly&#10;&#10;Description automatically generated">
            <a:extLst>
              <a:ext uri="{FF2B5EF4-FFF2-40B4-BE49-F238E27FC236}">
                <a16:creationId xmlns:a16="http://schemas.microsoft.com/office/drawing/2014/main" id="{57C3A468-07FD-6E85-F81C-AF1A6D3AE638}"/>
              </a:ext>
            </a:extLst>
          </p:cNvPr>
          <p:cNvPicPr>
            <a:picLocks noChangeAspect="1"/>
          </p:cNvPicPr>
          <p:nvPr/>
        </p:nvPicPr>
        <p:blipFill>
          <a:blip r:embed="rId3"/>
          <a:stretch>
            <a:fillRect/>
          </a:stretch>
        </p:blipFill>
        <p:spPr>
          <a:xfrm>
            <a:off x="7091115" y="233981"/>
            <a:ext cx="2591666" cy="111541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D90D350-EA81-11A2-FC45-FF39FEC9E5F2}"/>
              </a:ext>
            </a:extLst>
          </p:cNvPr>
          <p:cNvPicPr>
            <a:picLocks noChangeAspect="1"/>
          </p:cNvPicPr>
          <p:nvPr/>
        </p:nvPicPr>
        <p:blipFill>
          <a:blip r:embed="rId4"/>
          <a:stretch>
            <a:fillRect/>
          </a:stretch>
        </p:blipFill>
        <p:spPr>
          <a:xfrm>
            <a:off x="4626985" y="1581274"/>
            <a:ext cx="5055796" cy="2943349"/>
          </a:xfrm>
          <a:prstGeom prst="rect">
            <a:avLst/>
          </a:prstGeom>
        </p:spPr>
      </p:pic>
      <p:pic>
        <p:nvPicPr>
          <p:cNvPr id="7" name="Picture 6" descr="A butterfly with a blue line&#10;&#10;Description automatically generated">
            <a:extLst>
              <a:ext uri="{FF2B5EF4-FFF2-40B4-BE49-F238E27FC236}">
                <a16:creationId xmlns:a16="http://schemas.microsoft.com/office/drawing/2014/main" id="{D203243A-6622-756A-5396-2D80AD4C3898}"/>
              </a:ext>
            </a:extLst>
          </p:cNvPr>
          <p:cNvPicPr>
            <a:picLocks noChangeAspect="1"/>
          </p:cNvPicPr>
          <p:nvPr/>
        </p:nvPicPr>
        <p:blipFill>
          <a:blip r:embed="rId5"/>
          <a:stretch>
            <a:fillRect/>
          </a:stretch>
        </p:blipFill>
        <p:spPr>
          <a:xfrm>
            <a:off x="728166" y="1577377"/>
            <a:ext cx="3442237" cy="2931351"/>
          </a:xfrm>
          <a:prstGeom prst="rect">
            <a:avLst/>
          </a:prstGeom>
        </p:spPr>
      </p:pic>
    </p:spTree>
    <p:extLst>
      <p:ext uri="{BB962C8B-B14F-4D97-AF65-F5344CB8AC3E}">
        <p14:creationId xmlns:p14="http://schemas.microsoft.com/office/powerpoint/2010/main" val="1995032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61679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latin typeface="Gill Sans Nova"/>
                <a:cs typeface="Calibri"/>
              </a:rPr>
              <a:t>Butterfly</a:t>
            </a:r>
            <a:r>
              <a:rPr lang="en-US" sz="3600" dirty="0">
                <a:solidFill>
                  <a:schemeClr val="bg1"/>
                </a:solidFill>
                <a:latin typeface="Gill Sans Nova"/>
              </a:rPr>
              <a:t> in Unreal Engine 5</a:t>
            </a:r>
          </a:p>
        </p:txBody>
      </p:sp>
      <p:sp>
        <p:nvSpPr>
          <p:cNvPr id="6" name="TextBox 5">
            <a:extLst>
              <a:ext uri="{FF2B5EF4-FFF2-40B4-BE49-F238E27FC236}">
                <a16:creationId xmlns:a16="http://schemas.microsoft.com/office/drawing/2014/main" id="{C8C08314-284C-554F-F162-47BCBA3624EC}"/>
              </a:ext>
            </a:extLst>
          </p:cNvPr>
          <p:cNvSpPr txBox="1"/>
          <p:nvPr/>
        </p:nvSpPr>
        <p:spPr>
          <a:xfrm>
            <a:off x="777333" y="4614972"/>
            <a:ext cx="597029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bg1"/>
                </a:solidFill>
                <a:latin typeface="Gill Sans Nova"/>
                <a:ea typeface="Calibri"/>
                <a:cs typeface="Calibri"/>
              </a:rPr>
              <a:t>Firstly, I imported all the materials, textures and mesh into Unreal Engine 5 and set up the materials for the mesh. The base </a:t>
            </a:r>
            <a:r>
              <a:rPr lang="en-US" sz="1400" dirty="0" err="1">
                <a:solidFill>
                  <a:schemeClr val="bg1"/>
                </a:solidFill>
                <a:latin typeface="Gill Sans Nova"/>
                <a:ea typeface="Calibri"/>
                <a:cs typeface="Calibri"/>
              </a:rPr>
              <a:t>colour</a:t>
            </a:r>
            <a:r>
              <a:rPr lang="en-US" sz="1400" dirty="0">
                <a:solidFill>
                  <a:schemeClr val="bg1"/>
                </a:solidFill>
                <a:latin typeface="Gill Sans Nova"/>
                <a:ea typeface="Calibri"/>
                <a:cs typeface="Calibri"/>
              </a:rPr>
              <a:t>, roughness and normal map have also been added to the material to give the butterfly a realistic look. There is also a high of the range triangle, and vertices count which requires more resources to run. The butterfly was made in very high triangle count so that it can be very high quality inside the level.</a:t>
            </a:r>
          </a:p>
          <a:p>
            <a:endParaRPr lang="en-US" sz="1400" dirty="0">
              <a:solidFill>
                <a:schemeClr val="bg1"/>
              </a:solidFill>
              <a:latin typeface="Gill Sans Nova"/>
              <a:ea typeface="Calibri"/>
              <a:cs typeface="Calibri"/>
            </a:endParaRPr>
          </a:p>
          <a:p>
            <a:r>
              <a:rPr lang="en-US" sz="1400" dirty="0">
                <a:solidFill>
                  <a:schemeClr val="bg1"/>
                </a:solidFill>
                <a:latin typeface="Gill Sans Nova"/>
                <a:ea typeface="Calibri"/>
                <a:cs typeface="Calibri"/>
              </a:rPr>
              <a:t>There have been unsuccessful attempts at removing the wing bones in the blueprint using hide bone by name, however, it wouldn't work with 2 nodes.</a:t>
            </a:r>
          </a:p>
        </p:txBody>
      </p:sp>
      <p:pic>
        <p:nvPicPr>
          <p:cNvPr id="2" name="Picture 1" descr="A screenshot of a computer program&#10;&#10;Description automatically generated">
            <a:extLst>
              <a:ext uri="{FF2B5EF4-FFF2-40B4-BE49-F238E27FC236}">
                <a16:creationId xmlns:a16="http://schemas.microsoft.com/office/drawing/2014/main" id="{58CA708D-AD66-8744-0CB8-70CADE73887D}"/>
              </a:ext>
            </a:extLst>
          </p:cNvPr>
          <p:cNvPicPr>
            <a:picLocks noChangeAspect="1"/>
          </p:cNvPicPr>
          <p:nvPr/>
        </p:nvPicPr>
        <p:blipFill>
          <a:blip r:embed="rId3"/>
          <a:stretch>
            <a:fillRect/>
          </a:stretch>
        </p:blipFill>
        <p:spPr>
          <a:xfrm>
            <a:off x="6866844" y="1727736"/>
            <a:ext cx="4465246" cy="4639541"/>
          </a:xfrm>
          <a:prstGeom prst="rect">
            <a:avLst/>
          </a:prstGeom>
        </p:spPr>
      </p:pic>
      <p:pic>
        <p:nvPicPr>
          <p:cNvPr id="3" name="Picture 2" descr="Screens screenshot of a video game&#10;&#10;Description automatically generated">
            <a:extLst>
              <a:ext uri="{FF2B5EF4-FFF2-40B4-BE49-F238E27FC236}">
                <a16:creationId xmlns:a16="http://schemas.microsoft.com/office/drawing/2014/main" id="{A57D3EB5-D5AD-E361-96D7-5378B8E14A46}"/>
              </a:ext>
            </a:extLst>
          </p:cNvPr>
          <p:cNvPicPr>
            <a:picLocks noChangeAspect="1"/>
          </p:cNvPicPr>
          <p:nvPr/>
        </p:nvPicPr>
        <p:blipFill>
          <a:blip r:embed="rId4"/>
          <a:stretch>
            <a:fillRect/>
          </a:stretch>
        </p:blipFill>
        <p:spPr>
          <a:xfrm>
            <a:off x="783833" y="3609665"/>
            <a:ext cx="4310620" cy="875682"/>
          </a:xfrm>
          <a:prstGeom prst="rect">
            <a:avLst/>
          </a:prstGeom>
        </p:spPr>
      </p:pic>
      <p:pic>
        <p:nvPicPr>
          <p:cNvPr id="7" name="Picture 6">
            <a:extLst>
              <a:ext uri="{FF2B5EF4-FFF2-40B4-BE49-F238E27FC236}">
                <a16:creationId xmlns:a16="http://schemas.microsoft.com/office/drawing/2014/main" id="{A22AB369-E4DA-E625-B926-9B928D9CE5CC}"/>
              </a:ext>
            </a:extLst>
          </p:cNvPr>
          <p:cNvPicPr>
            <a:picLocks noChangeAspect="1"/>
          </p:cNvPicPr>
          <p:nvPr/>
        </p:nvPicPr>
        <p:blipFill>
          <a:blip r:embed="rId5"/>
          <a:stretch>
            <a:fillRect/>
          </a:stretch>
        </p:blipFill>
        <p:spPr>
          <a:xfrm>
            <a:off x="8574726" y="606508"/>
            <a:ext cx="2741715" cy="845374"/>
          </a:xfrm>
          <a:prstGeom prst="rect">
            <a:avLst/>
          </a:prstGeom>
        </p:spPr>
      </p:pic>
      <p:pic>
        <p:nvPicPr>
          <p:cNvPr id="5" name="Picture 4">
            <a:extLst>
              <a:ext uri="{FF2B5EF4-FFF2-40B4-BE49-F238E27FC236}">
                <a16:creationId xmlns:a16="http://schemas.microsoft.com/office/drawing/2014/main" id="{42438D2A-239A-AF32-5D4D-921F83060303}"/>
              </a:ext>
            </a:extLst>
          </p:cNvPr>
          <p:cNvPicPr>
            <a:picLocks noChangeAspect="1"/>
          </p:cNvPicPr>
          <p:nvPr/>
        </p:nvPicPr>
        <p:blipFill>
          <a:blip r:embed="rId6"/>
          <a:stretch>
            <a:fillRect/>
          </a:stretch>
        </p:blipFill>
        <p:spPr>
          <a:xfrm>
            <a:off x="780556" y="1149556"/>
            <a:ext cx="4336968" cy="2272888"/>
          </a:xfrm>
          <a:prstGeom prst="rect">
            <a:avLst/>
          </a:prstGeom>
        </p:spPr>
      </p:pic>
    </p:spTree>
    <p:extLst>
      <p:ext uri="{BB962C8B-B14F-4D97-AF65-F5344CB8AC3E}">
        <p14:creationId xmlns:p14="http://schemas.microsoft.com/office/powerpoint/2010/main" val="5378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2. S</a:t>
            </a:r>
            <a:r>
              <a:rPr lang="en-US" sz="3600">
                <a:solidFill>
                  <a:schemeClr val="bg1"/>
                </a:solidFill>
                <a:latin typeface="Gill Sans Nova"/>
              </a:rPr>
              <a:t>unflower</a:t>
            </a:r>
            <a:endParaRPr lang="en-GB" sz="3600">
              <a:solidFill>
                <a:schemeClr val="bg1"/>
              </a:solidFill>
              <a:latin typeface="Gill Sans Nova"/>
            </a:endParaRPr>
          </a:p>
        </p:txBody>
      </p:sp>
      <p:pic>
        <p:nvPicPr>
          <p:cNvPr id="12" name="Picture 11" descr="A yellow flower with a black background&#10;&#10;Description automatically generated">
            <a:extLst>
              <a:ext uri="{FF2B5EF4-FFF2-40B4-BE49-F238E27FC236}">
                <a16:creationId xmlns:a16="http://schemas.microsoft.com/office/drawing/2014/main" id="{5A3D3FA8-6242-AC7F-D20D-BC7F067CFE57}"/>
              </a:ext>
            </a:extLst>
          </p:cNvPr>
          <p:cNvPicPr>
            <a:picLocks noChangeAspect="1"/>
          </p:cNvPicPr>
          <p:nvPr/>
        </p:nvPicPr>
        <p:blipFill rotWithShape="1">
          <a:blip r:embed="rId3"/>
          <a:srcRect l="8216" r="332" b="17511"/>
          <a:stretch/>
        </p:blipFill>
        <p:spPr>
          <a:xfrm>
            <a:off x="1479167" y="1714499"/>
            <a:ext cx="9000942" cy="4374906"/>
          </a:xfrm>
          <a:prstGeom prst="rect">
            <a:avLst/>
          </a:prstGeom>
        </p:spPr>
      </p:pic>
    </p:spTree>
    <p:extLst>
      <p:ext uri="{BB962C8B-B14F-4D97-AF65-F5344CB8AC3E}">
        <p14:creationId xmlns:p14="http://schemas.microsoft.com/office/powerpoint/2010/main" val="135006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3">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S</a:t>
            </a:r>
            <a:r>
              <a:rPr lang="en-US" sz="3600">
                <a:solidFill>
                  <a:schemeClr val="bg1"/>
                </a:solidFill>
                <a:latin typeface="Gill Sans Nova"/>
              </a:rPr>
              <a:t>unflower </a:t>
            </a:r>
            <a:r>
              <a:rPr lang="en-GB" sz="3600">
                <a:solidFill>
                  <a:schemeClr val="bg1"/>
                </a:solidFill>
                <a:latin typeface="Gill Sans Nova"/>
              </a:rPr>
              <a:t>Modelling</a:t>
            </a:r>
          </a:p>
        </p:txBody>
      </p:sp>
      <p:sp>
        <p:nvSpPr>
          <p:cNvPr id="3" name="TextBox 2">
            <a:extLst>
              <a:ext uri="{FF2B5EF4-FFF2-40B4-BE49-F238E27FC236}">
                <a16:creationId xmlns:a16="http://schemas.microsoft.com/office/drawing/2014/main" id="{2148D51C-BA27-D655-8877-E91613138082}"/>
              </a:ext>
            </a:extLst>
          </p:cNvPr>
          <p:cNvSpPr txBox="1"/>
          <p:nvPr/>
        </p:nvSpPr>
        <p:spPr>
          <a:xfrm>
            <a:off x="699815" y="4370868"/>
            <a:ext cx="50004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Sphere was created to represent the </a:t>
            </a:r>
            <a:r>
              <a:rPr lang="en-US" sz="1400" err="1">
                <a:solidFill>
                  <a:schemeClr val="bg1"/>
                </a:solidFill>
                <a:latin typeface="Gill Sans Nova"/>
                <a:ea typeface="Calibri"/>
                <a:cs typeface="Calibri"/>
              </a:rPr>
              <a:t>centre</a:t>
            </a:r>
            <a:r>
              <a:rPr lang="en-US" sz="1400">
                <a:solidFill>
                  <a:schemeClr val="bg1"/>
                </a:solidFill>
                <a:latin typeface="Gill Sans Nova"/>
                <a:ea typeface="Calibri"/>
                <a:cs typeface="Calibri"/>
              </a:rPr>
              <a:t> of the sunflower. Then was split 4 polygons wide from bottom to top of the shape. Shapes were scaled down and petals bent backwards to imitate a flower.</a:t>
            </a:r>
          </a:p>
        </p:txBody>
      </p:sp>
      <p:pic>
        <p:nvPicPr>
          <p:cNvPr id="6" name="Picture 5" descr="A screen shot of a computer generated image&#10;&#10;Description automatically generated">
            <a:extLst>
              <a:ext uri="{FF2B5EF4-FFF2-40B4-BE49-F238E27FC236}">
                <a16:creationId xmlns:a16="http://schemas.microsoft.com/office/drawing/2014/main" id="{5833038C-FC79-6A2E-08D4-20737C1BC1E7}"/>
              </a:ext>
            </a:extLst>
          </p:cNvPr>
          <p:cNvPicPr>
            <a:picLocks noChangeAspect="1"/>
          </p:cNvPicPr>
          <p:nvPr/>
        </p:nvPicPr>
        <p:blipFill>
          <a:blip r:embed="rId4"/>
          <a:stretch>
            <a:fillRect/>
          </a:stretch>
        </p:blipFill>
        <p:spPr>
          <a:xfrm>
            <a:off x="698656" y="1183046"/>
            <a:ext cx="5005599" cy="290946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9D68904-6B1E-0532-DF8F-DB46E2395B08}"/>
              </a:ext>
            </a:extLst>
          </p:cNvPr>
          <p:cNvPicPr>
            <a:picLocks noChangeAspect="1"/>
          </p:cNvPicPr>
          <p:nvPr/>
        </p:nvPicPr>
        <p:blipFill>
          <a:blip r:embed="rId5"/>
          <a:stretch>
            <a:fillRect/>
          </a:stretch>
        </p:blipFill>
        <p:spPr>
          <a:xfrm>
            <a:off x="6862232" y="231731"/>
            <a:ext cx="4871964" cy="432872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C2F14DA-C5AE-777B-26B4-D9D43A6BD5D4}"/>
              </a:ext>
            </a:extLst>
          </p:cNvPr>
          <p:cNvPicPr>
            <a:picLocks noChangeAspect="1"/>
          </p:cNvPicPr>
          <p:nvPr/>
        </p:nvPicPr>
        <p:blipFill rotWithShape="1">
          <a:blip r:embed="rId6"/>
          <a:srcRect r="51037" b="29260"/>
          <a:stretch/>
        </p:blipFill>
        <p:spPr>
          <a:xfrm>
            <a:off x="6865489" y="4727517"/>
            <a:ext cx="4879633" cy="1951873"/>
          </a:xfrm>
          <a:prstGeom prst="rect">
            <a:avLst/>
          </a:prstGeom>
        </p:spPr>
      </p:pic>
      <p:sp>
        <p:nvSpPr>
          <p:cNvPr id="8" name="TextBox 7">
            <a:extLst>
              <a:ext uri="{FF2B5EF4-FFF2-40B4-BE49-F238E27FC236}">
                <a16:creationId xmlns:a16="http://schemas.microsoft.com/office/drawing/2014/main" id="{0B8D8AE0-FA37-B098-2ECC-2E32837C9036}"/>
              </a:ext>
            </a:extLst>
          </p:cNvPr>
          <p:cNvSpPr txBox="1"/>
          <p:nvPr/>
        </p:nvSpPr>
        <p:spPr>
          <a:xfrm>
            <a:off x="699815" y="5449543"/>
            <a:ext cx="500047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The pivot point for the leaf was set at the bottom, so when I used the array tool, I could easily duplicate the number of petals around that point.</a:t>
            </a:r>
          </a:p>
        </p:txBody>
      </p:sp>
    </p:spTree>
    <p:extLst>
      <p:ext uri="{BB962C8B-B14F-4D97-AF65-F5344CB8AC3E}">
        <p14:creationId xmlns:p14="http://schemas.microsoft.com/office/powerpoint/2010/main" val="271241317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Colorized light photo effects">
            <a:extLst>
              <a:ext uri="{FF2B5EF4-FFF2-40B4-BE49-F238E27FC236}">
                <a16:creationId xmlns:a16="http://schemas.microsoft.com/office/drawing/2014/main" id="{24BD33B4-9CBB-DC2C-F2BB-742C8BAED713}"/>
              </a:ext>
            </a:extLst>
          </p:cNvPr>
          <p:cNvPicPr>
            <a:picLocks noChangeAspect="1"/>
          </p:cNvPicPr>
          <p:nvPr/>
        </p:nvPicPr>
        <p:blipFill rotWithShape="1">
          <a:blip r:embed="rId2">
            <a:alphaModFix amt="40000"/>
          </a:blip>
          <a:srcRect t="2407" r="6" b="13305"/>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88714CC-CD46-3BE1-F331-88C28AB3522E}"/>
              </a:ext>
            </a:extLst>
          </p:cNvPr>
          <p:cNvSpPr txBox="1"/>
          <p:nvPr/>
        </p:nvSpPr>
        <p:spPr>
          <a:xfrm>
            <a:off x="700215" y="391297"/>
            <a:ext cx="4386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latin typeface="Gill Sans Nova"/>
                <a:ea typeface="Calibri"/>
                <a:cs typeface="Calibri"/>
              </a:rPr>
              <a:t>S</a:t>
            </a:r>
            <a:r>
              <a:rPr lang="en-US" sz="3600">
                <a:solidFill>
                  <a:schemeClr val="bg1"/>
                </a:solidFill>
                <a:latin typeface="Gill Sans Nova"/>
              </a:rPr>
              <a:t>unflower Mapping</a:t>
            </a:r>
          </a:p>
        </p:txBody>
      </p:sp>
      <p:pic>
        <p:nvPicPr>
          <p:cNvPr id="2" name="Picture 1" descr="A yellow flower with a green stem&#10;&#10;Description automatically generated">
            <a:extLst>
              <a:ext uri="{FF2B5EF4-FFF2-40B4-BE49-F238E27FC236}">
                <a16:creationId xmlns:a16="http://schemas.microsoft.com/office/drawing/2014/main" id="{7882D37B-0F81-284B-4F1C-906EE35DF164}"/>
              </a:ext>
            </a:extLst>
          </p:cNvPr>
          <p:cNvPicPr>
            <a:picLocks noChangeAspect="1"/>
          </p:cNvPicPr>
          <p:nvPr/>
        </p:nvPicPr>
        <p:blipFill>
          <a:blip r:embed="rId3"/>
          <a:stretch>
            <a:fillRect/>
          </a:stretch>
        </p:blipFill>
        <p:spPr>
          <a:xfrm>
            <a:off x="6710878" y="3935474"/>
            <a:ext cx="5050972" cy="2483674"/>
          </a:xfrm>
          <a:prstGeom prst="rect">
            <a:avLst/>
          </a:prstGeom>
        </p:spPr>
      </p:pic>
      <p:pic>
        <p:nvPicPr>
          <p:cNvPr id="5" name="Picture 4" descr="A yellow flower with a black background&#10;&#10;Description automatically generated">
            <a:extLst>
              <a:ext uri="{FF2B5EF4-FFF2-40B4-BE49-F238E27FC236}">
                <a16:creationId xmlns:a16="http://schemas.microsoft.com/office/drawing/2014/main" id="{1F766CB6-98C2-634B-02F3-5784AEDBA73A}"/>
              </a:ext>
            </a:extLst>
          </p:cNvPr>
          <p:cNvPicPr>
            <a:picLocks noChangeAspect="1"/>
          </p:cNvPicPr>
          <p:nvPr/>
        </p:nvPicPr>
        <p:blipFill rotWithShape="1">
          <a:blip r:embed="rId4"/>
          <a:srcRect l="8216" r="332" b="17511"/>
          <a:stretch/>
        </p:blipFill>
        <p:spPr>
          <a:xfrm>
            <a:off x="6710082" y="1235364"/>
            <a:ext cx="5052397" cy="2416301"/>
          </a:xfrm>
          <a:prstGeom prst="rect">
            <a:avLst/>
          </a:prstGeom>
        </p:spPr>
      </p:pic>
      <p:sp>
        <p:nvSpPr>
          <p:cNvPr id="6" name="TextBox 5">
            <a:extLst>
              <a:ext uri="{FF2B5EF4-FFF2-40B4-BE49-F238E27FC236}">
                <a16:creationId xmlns:a16="http://schemas.microsoft.com/office/drawing/2014/main" id="{C8C08314-284C-554F-F162-47BCBA3624EC}"/>
              </a:ext>
            </a:extLst>
          </p:cNvPr>
          <p:cNvSpPr txBox="1"/>
          <p:nvPr/>
        </p:nvSpPr>
        <p:spPr>
          <a:xfrm>
            <a:off x="452412" y="2965621"/>
            <a:ext cx="605853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Gill Sans Nova"/>
                <a:ea typeface="Calibri"/>
                <a:cs typeface="Calibri"/>
              </a:rPr>
              <a:t>I have made the UV Maps for each part of the sunflower in 3DS Max and then exported each map as a template. I have used the templates for each and filled the templates with the images of sunflowers. One map was for the base </a:t>
            </a:r>
            <a:r>
              <a:rPr lang="en-US" sz="1400" err="1">
                <a:solidFill>
                  <a:schemeClr val="bg1"/>
                </a:solidFill>
                <a:latin typeface="Gill Sans Nova"/>
                <a:ea typeface="Calibri"/>
                <a:cs typeface="Calibri"/>
              </a:rPr>
              <a:t>colour</a:t>
            </a:r>
            <a:r>
              <a:rPr lang="en-US" sz="1400">
                <a:solidFill>
                  <a:schemeClr val="bg1"/>
                </a:solidFill>
                <a:latin typeface="Gill Sans Nova"/>
                <a:ea typeface="Calibri"/>
                <a:cs typeface="Calibri"/>
              </a:rPr>
              <a:t> in the material properties and the other was for the normal map to map the texture of the material to the sunflower model. Each of the flower elements have a slight roughness added in the material modifier to replicate a sunflower in real life.</a:t>
            </a:r>
          </a:p>
        </p:txBody>
      </p:sp>
      <p:pic>
        <p:nvPicPr>
          <p:cNvPr id="3" name="Picture 2" descr="A screenshot of a computer screen&#10;&#10;Description automatically generated">
            <a:extLst>
              <a:ext uri="{FF2B5EF4-FFF2-40B4-BE49-F238E27FC236}">
                <a16:creationId xmlns:a16="http://schemas.microsoft.com/office/drawing/2014/main" id="{182C179E-F5B2-A2B9-432C-D5FE74DF876C}"/>
              </a:ext>
            </a:extLst>
          </p:cNvPr>
          <p:cNvPicPr>
            <a:picLocks noChangeAspect="1"/>
          </p:cNvPicPr>
          <p:nvPr/>
        </p:nvPicPr>
        <p:blipFill>
          <a:blip r:embed="rId5"/>
          <a:stretch>
            <a:fillRect/>
          </a:stretch>
        </p:blipFill>
        <p:spPr>
          <a:xfrm>
            <a:off x="455385" y="1227365"/>
            <a:ext cx="3071586" cy="120105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E251AC5C-BAB1-594D-C021-D943AC51FD2E}"/>
              </a:ext>
            </a:extLst>
          </p:cNvPr>
          <p:cNvPicPr>
            <a:picLocks noChangeAspect="1"/>
          </p:cNvPicPr>
          <p:nvPr/>
        </p:nvPicPr>
        <p:blipFill>
          <a:blip r:embed="rId6"/>
          <a:stretch>
            <a:fillRect/>
          </a:stretch>
        </p:blipFill>
        <p:spPr>
          <a:xfrm>
            <a:off x="3808185" y="1231219"/>
            <a:ext cx="2706916" cy="1211491"/>
          </a:xfrm>
          <a:prstGeom prst="rect">
            <a:avLst/>
          </a:prstGeom>
        </p:spPr>
      </p:pic>
    </p:spTree>
    <p:extLst>
      <p:ext uri="{BB962C8B-B14F-4D97-AF65-F5344CB8AC3E}">
        <p14:creationId xmlns:p14="http://schemas.microsoft.com/office/powerpoint/2010/main" val="2902727639"/>
      </p:ext>
    </p:extLst>
  </p:cSld>
  <p:clrMapOvr>
    <a:masterClrMapping/>
  </p:clrMapOvr>
</p:sld>
</file>

<file path=ppt/theme/theme1.xml><?xml version="1.0" encoding="utf-8"?>
<a:theme xmlns:a="http://schemas.openxmlformats.org/drawingml/2006/main" name="ConfettiVTI">
  <a:themeElements>
    <a:clrScheme name="AnalogousFromRegularSeedRightStep">
      <a:dk1>
        <a:srgbClr val="000000"/>
      </a:dk1>
      <a:lt1>
        <a:srgbClr val="FFFFFF"/>
      </a:lt1>
      <a:dk2>
        <a:srgbClr val="203922"/>
      </a:dk2>
      <a:lt2>
        <a:srgbClr val="E2E6E8"/>
      </a:lt2>
      <a:accent1>
        <a:srgbClr val="C37D4D"/>
      </a:accent1>
      <a:accent2>
        <a:srgbClr val="B19D3B"/>
      </a:accent2>
      <a:accent3>
        <a:srgbClr val="91AA43"/>
      </a:accent3>
      <a:accent4>
        <a:srgbClr val="63B13B"/>
      </a:accent4>
      <a:accent5>
        <a:srgbClr val="48B851"/>
      </a:accent5>
      <a:accent6>
        <a:srgbClr val="3BB175"/>
      </a:accent6>
      <a:hlink>
        <a:srgbClr val="3E89BD"/>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ConfettiVTI</vt:lpstr>
      <vt:lpstr>Digital 3D Portfolio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87</cp:revision>
  <dcterms:created xsi:type="dcterms:W3CDTF">2024-04-03T09:35:22Z</dcterms:created>
  <dcterms:modified xsi:type="dcterms:W3CDTF">2024-04-18T13:04:49Z</dcterms:modified>
</cp:coreProperties>
</file>